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ppt/diagrams/data53.xml" ContentType="application/vnd.openxmlformats-officedocument.drawingml.diagramData+xml"/>
  <Override PartName="/ppt/diagrams/layout53.xml" ContentType="application/vnd.openxmlformats-officedocument.drawingml.diagramLayout+xml"/>
  <Override PartName="/ppt/diagrams/quickStyle53.xml" ContentType="application/vnd.openxmlformats-officedocument.drawingml.diagramStyle+xml"/>
  <Override PartName="/ppt/diagrams/colors53.xml" ContentType="application/vnd.openxmlformats-officedocument.drawingml.diagramColors+xml"/>
  <Override PartName="/ppt/diagrams/drawing53.xml" ContentType="application/vnd.ms-office.drawingml.diagramDrawing+xml"/>
  <Override PartName="/ppt/diagrams/data54.xml" ContentType="application/vnd.openxmlformats-officedocument.drawingml.diagramData+xml"/>
  <Override PartName="/ppt/diagrams/layout54.xml" ContentType="application/vnd.openxmlformats-officedocument.drawingml.diagramLayout+xml"/>
  <Override PartName="/ppt/diagrams/quickStyle54.xml" ContentType="application/vnd.openxmlformats-officedocument.drawingml.diagramStyle+xml"/>
  <Override PartName="/ppt/diagrams/colors54.xml" ContentType="application/vnd.openxmlformats-officedocument.drawingml.diagramColors+xml"/>
  <Override PartName="/ppt/diagrams/drawing54.xml" ContentType="application/vnd.ms-office.drawingml.diagramDrawing+xml"/>
  <Override PartName="/ppt/diagrams/data55.xml" ContentType="application/vnd.openxmlformats-officedocument.drawingml.diagramData+xml"/>
  <Override PartName="/ppt/diagrams/layout55.xml" ContentType="application/vnd.openxmlformats-officedocument.drawingml.diagramLayout+xml"/>
  <Override PartName="/ppt/diagrams/quickStyle55.xml" ContentType="application/vnd.openxmlformats-officedocument.drawingml.diagramStyle+xml"/>
  <Override PartName="/ppt/diagrams/colors55.xml" ContentType="application/vnd.openxmlformats-officedocument.drawingml.diagramColors+xml"/>
  <Override PartName="/ppt/diagrams/drawing55.xml" ContentType="application/vnd.ms-office.drawingml.diagramDrawing+xml"/>
  <Override PartName="/ppt/diagrams/data56.xml" ContentType="application/vnd.openxmlformats-officedocument.drawingml.diagramData+xml"/>
  <Override PartName="/ppt/diagrams/layout56.xml" ContentType="application/vnd.openxmlformats-officedocument.drawingml.diagramLayout+xml"/>
  <Override PartName="/ppt/diagrams/quickStyle56.xml" ContentType="application/vnd.openxmlformats-officedocument.drawingml.diagramStyle+xml"/>
  <Override PartName="/ppt/diagrams/colors56.xml" ContentType="application/vnd.openxmlformats-officedocument.drawingml.diagramColors+xml"/>
  <Override PartName="/ppt/diagrams/drawing56.xml" ContentType="application/vnd.ms-office.drawingml.diagramDrawing+xml"/>
  <Override PartName="/ppt/diagrams/data57.xml" ContentType="application/vnd.openxmlformats-officedocument.drawingml.diagramData+xml"/>
  <Override PartName="/ppt/diagrams/layout57.xml" ContentType="application/vnd.openxmlformats-officedocument.drawingml.diagramLayout+xml"/>
  <Override PartName="/ppt/diagrams/quickStyle57.xml" ContentType="application/vnd.openxmlformats-officedocument.drawingml.diagramStyle+xml"/>
  <Override PartName="/ppt/diagrams/colors57.xml" ContentType="application/vnd.openxmlformats-officedocument.drawingml.diagramColors+xml"/>
  <Override PartName="/ppt/diagrams/drawing57.xml" ContentType="application/vnd.ms-office.drawingml.diagramDrawing+xml"/>
  <Override PartName="/ppt/diagrams/data58.xml" ContentType="application/vnd.openxmlformats-officedocument.drawingml.diagramData+xml"/>
  <Override PartName="/ppt/diagrams/layout58.xml" ContentType="application/vnd.openxmlformats-officedocument.drawingml.diagramLayout+xml"/>
  <Override PartName="/ppt/diagrams/quickStyle58.xml" ContentType="application/vnd.openxmlformats-officedocument.drawingml.diagramStyle+xml"/>
  <Override PartName="/ppt/diagrams/colors58.xml" ContentType="application/vnd.openxmlformats-officedocument.drawingml.diagramColors+xml"/>
  <Override PartName="/ppt/diagrams/drawing58.xml" ContentType="application/vnd.ms-office.drawingml.diagramDrawing+xml"/>
  <Override PartName="/ppt/diagrams/data59.xml" ContentType="application/vnd.openxmlformats-officedocument.drawingml.diagramData+xml"/>
  <Override PartName="/ppt/diagrams/layout59.xml" ContentType="application/vnd.openxmlformats-officedocument.drawingml.diagramLayout+xml"/>
  <Override PartName="/ppt/diagrams/quickStyle59.xml" ContentType="application/vnd.openxmlformats-officedocument.drawingml.diagramStyle+xml"/>
  <Override PartName="/ppt/diagrams/colors59.xml" ContentType="application/vnd.openxmlformats-officedocument.drawingml.diagramColors+xml"/>
  <Override PartName="/ppt/diagrams/drawing59.xml" ContentType="application/vnd.ms-office.drawingml.diagramDrawing+xml"/>
  <Override PartName="/ppt/diagrams/data60.xml" ContentType="application/vnd.openxmlformats-officedocument.drawingml.diagramData+xml"/>
  <Override PartName="/ppt/diagrams/layout60.xml" ContentType="application/vnd.openxmlformats-officedocument.drawingml.diagramLayout+xml"/>
  <Override PartName="/ppt/diagrams/quickStyle60.xml" ContentType="application/vnd.openxmlformats-officedocument.drawingml.diagramStyle+xml"/>
  <Override PartName="/ppt/diagrams/colors60.xml" ContentType="application/vnd.openxmlformats-officedocument.drawingml.diagramColors+xml"/>
  <Override PartName="/ppt/diagrams/drawing60.xml" ContentType="application/vnd.ms-office.drawingml.diagramDrawing+xml"/>
  <Override PartName="/ppt/diagrams/data61.xml" ContentType="application/vnd.openxmlformats-officedocument.drawingml.diagramData+xml"/>
  <Override PartName="/ppt/diagrams/layout61.xml" ContentType="application/vnd.openxmlformats-officedocument.drawingml.diagramLayout+xml"/>
  <Override PartName="/ppt/diagrams/quickStyle61.xml" ContentType="application/vnd.openxmlformats-officedocument.drawingml.diagramStyle+xml"/>
  <Override PartName="/ppt/diagrams/colors61.xml" ContentType="application/vnd.openxmlformats-officedocument.drawingml.diagramColors+xml"/>
  <Override PartName="/ppt/diagrams/drawing61.xml" ContentType="application/vnd.ms-office.drawingml.diagramDrawing+xml"/>
  <Override PartName="/ppt/diagrams/data62.xml" ContentType="application/vnd.openxmlformats-officedocument.drawingml.diagramData+xml"/>
  <Override PartName="/ppt/diagrams/layout62.xml" ContentType="application/vnd.openxmlformats-officedocument.drawingml.diagramLayout+xml"/>
  <Override PartName="/ppt/diagrams/quickStyle62.xml" ContentType="application/vnd.openxmlformats-officedocument.drawingml.diagramStyle+xml"/>
  <Override PartName="/ppt/diagrams/colors62.xml" ContentType="application/vnd.openxmlformats-officedocument.drawingml.diagramColors+xml"/>
  <Override PartName="/ppt/diagrams/drawing62.xml" ContentType="application/vnd.ms-office.drawingml.diagramDrawing+xml"/>
  <Override PartName="/ppt/diagrams/data63.xml" ContentType="application/vnd.openxmlformats-officedocument.drawingml.diagramData+xml"/>
  <Override PartName="/ppt/diagrams/layout63.xml" ContentType="application/vnd.openxmlformats-officedocument.drawingml.diagramLayout+xml"/>
  <Override PartName="/ppt/diagrams/quickStyle63.xml" ContentType="application/vnd.openxmlformats-officedocument.drawingml.diagramStyle+xml"/>
  <Override PartName="/ppt/diagrams/colors63.xml" ContentType="application/vnd.openxmlformats-officedocument.drawingml.diagramColors+xml"/>
  <Override PartName="/ppt/diagrams/drawing63.xml" ContentType="application/vnd.ms-office.drawingml.diagramDrawing+xml"/>
  <Override PartName="/ppt/diagrams/data64.xml" ContentType="application/vnd.openxmlformats-officedocument.drawingml.diagramData+xml"/>
  <Override PartName="/ppt/diagrams/layout64.xml" ContentType="application/vnd.openxmlformats-officedocument.drawingml.diagramLayout+xml"/>
  <Override PartName="/ppt/diagrams/quickStyle64.xml" ContentType="application/vnd.openxmlformats-officedocument.drawingml.diagramStyle+xml"/>
  <Override PartName="/ppt/diagrams/colors64.xml" ContentType="application/vnd.openxmlformats-officedocument.drawingml.diagramColors+xml"/>
  <Override PartName="/ppt/diagrams/drawing64.xml" ContentType="application/vnd.ms-office.drawingml.diagramDrawing+xml"/>
  <Override PartName="/ppt/diagrams/data65.xml" ContentType="application/vnd.openxmlformats-officedocument.drawingml.diagramData+xml"/>
  <Override PartName="/ppt/diagrams/layout65.xml" ContentType="application/vnd.openxmlformats-officedocument.drawingml.diagramLayout+xml"/>
  <Override PartName="/ppt/diagrams/quickStyle65.xml" ContentType="application/vnd.openxmlformats-officedocument.drawingml.diagramStyle+xml"/>
  <Override PartName="/ppt/diagrams/colors65.xml" ContentType="application/vnd.openxmlformats-officedocument.drawingml.diagramColors+xml"/>
  <Override PartName="/ppt/diagrams/drawing65.xml" ContentType="application/vnd.ms-office.drawingml.diagramDrawing+xml"/>
  <Override PartName="/ppt/diagrams/data66.xml" ContentType="application/vnd.openxmlformats-officedocument.drawingml.diagramData+xml"/>
  <Override PartName="/ppt/diagrams/layout66.xml" ContentType="application/vnd.openxmlformats-officedocument.drawingml.diagramLayout+xml"/>
  <Override PartName="/ppt/diagrams/quickStyle66.xml" ContentType="application/vnd.openxmlformats-officedocument.drawingml.diagramStyle+xml"/>
  <Override PartName="/ppt/diagrams/colors66.xml" ContentType="application/vnd.openxmlformats-officedocument.drawingml.diagramColors+xml"/>
  <Override PartName="/ppt/diagrams/drawing66.xml" ContentType="application/vnd.ms-office.drawingml.diagramDrawing+xml"/>
  <Override PartName="/ppt/diagrams/data67.xml" ContentType="application/vnd.openxmlformats-officedocument.drawingml.diagramData+xml"/>
  <Override PartName="/ppt/diagrams/layout67.xml" ContentType="application/vnd.openxmlformats-officedocument.drawingml.diagramLayout+xml"/>
  <Override PartName="/ppt/diagrams/quickStyle67.xml" ContentType="application/vnd.openxmlformats-officedocument.drawingml.diagramStyle+xml"/>
  <Override PartName="/ppt/diagrams/colors67.xml" ContentType="application/vnd.openxmlformats-officedocument.drawingml.diagramColors+xml"/>
  <Override PartName="/ppt/diagrams/drawing67.xml" ContentType="application/vnd.ms-office.drawingml.diagramDrawing+xml"/>
  <Override PartName="/ppt/diagrams/data68.xml" ContentType="application/vnd.openxmlformats-officedocument.drawingml.diagramData+xml"/>
  <Override PartName="/ppt/diagrams/layout68.xml" ContentType="application/vnd.openxmlformats-officedocument.drawingml.diagramLayout+xml"/>
  <Override PartName="/ppt/diagrams/quickStyle68.xml" ContentType="application/vnd.openxmlformats-officedocument.drawingml.diagramStyle+xml"/>
  <Override PartName="/ppt/diagrams/colors68.xml" ContentType="application/vnd.openxmlformats-officedocument.drawingml.diagramColors+xml"/>
  <Override PartName="/ppt/diagrams/drawing68.xml" ContentType="application/vnd.ms-office.drawingml.diagramDrawing+xml"/>
  <Override PartName="/ppt/diagrams/data69.xml" ContentType="application/vnd.openxmlformats-officedocument.drawingml.diagramData+xml"/>
  <Override PartName="/ppt/diagrams/layout69.xml" ContentType="application/vnd.openxmlformats-officedocument.drawingml.diagramLayout+xml"/>
  <Override PartName="/ppt/diagrams/quickStyle69.xml" ContentType="application/vnd.openxmlformats-officedocument.drawingml.diagramStyle+xml"/>
  <Override PartName="/ppt/diagrams/colors69.xml" ContentType="application/vnd.openxmlformats-officedocument.drawingml.diagramColors+xml"/>
  <Override PartName="/ppt/diagrams/drawing69.xml" ContentType="application/vnd.ms-office.drawingml.diagramDrawing+xml"/>
  <Override PartName="/ppt/diagrams/data70.xml" ContentType="application/vnd.openxmlformats-officedocument.drawingml.diagramData+xml"/>
  <Override PartName="/ppt/diagrams/layout70.xml" ContentType="application/vnd.openxmlformats-officedocument.drawingml.diagramLayout+xml"/>
  <Override PartName="/ppt/diagrams/quickStyle70.xml" ContentType="application/vnd.openxmlformats-officedocument.drawingml.diagramStyle+xml"/>
  <Override PartName="/ppt/diagrams/colors70.xml" ContentType="application/vnd.openxmlformats-officedocument.drawingml.diagramColors+xml"/>
  <Override PartName="/ppt/diagrams/drawing70.xml" ContentType="application/vnd.ms-office.drawingml.diagramDrawing+xml"/>
  <Override PartName="/ppt/diagrams/data71.xml" ContentType="application/vnd.openxmlformats-officedocument.drawingml.diagramData+xml"/>
  <Override PartName="/ppt/diagrams/layout71.xml" ContentType="application/vnd.openxmlformats-officedocument.drawingml.diagramLayout+xml"/>
  <Override PartName="/ppt/diagrams/quickStyle71.xml" ContentType="application/vnd.openxmlformats-officedocument.drawingml.diagramStyle+xml"/>
  <Override PartName="/ppt/diagrams/colors71.xml" ContentType="application/vnd.openxmlformats-officedocument.drawingml.diagramColors+xml"/>
  <Override PartName="/ppt/diagrams/drawing71.xml" ContentType="application/vnd.ms-office.drawingml.diagramDrawing+xml"/>
  <Override PartName="/ppt/diagrams/data72.xml" ContentType="application/vnd.openxmlformats-officedocument.drawingml.diagramData+xml"/>
  <Override PartName="/ppt/diagrams/layout72.xml" ContentType="application/vnd.openxmlformats-officedocument.drawingml.diagramLayout+xml"/>
  <Override PartName="/ppt/diagrams/quickStyle72.xml" ContentType="application/vnd.openxmlformats-officedocument.drawingml.diagramStyle+xml"/>
  <Override PartName="/ppt/diagrams/colors72.xml" ContentType="application/vnd.openxmlformats-officedocument.drawingml.diagramColors+xml"/>
  <Override PartName="/ppt/diagrams/drawing72.xml" ContentType="application/vnd.ms-office.drawingml.diagramDrawing+xml"/>
  <Override PartName="/ppt/diagrams/data73.xml" ContentType="application/vnd.openxmlformats-officedocument.drawingml.diagramData+xml"/>
  <Override PartName="/ppt/diagrams/layout73.xml" ContentType="application/vnd.openxmlformats-officedocument.drawingml.diagramLayout+xml"/>
  <Override PartName="/ppt/diagrams/quickStyle73.xml" ContentType="application/vnd.openxmlformats-officedocument.drawingml.diagramStyle+xml"/>
  <Override PartName="/ppt/diagrams/colors73.xml" ContentType="application/vnd.openxmlformats-officedocument.drawingml.diagramColors+xml"/>
  <Override PartName="/ppt/diagrams/drawing73.xml" ContentType="application/vnd.ms-office.drawingml.diagramDrawing+xml"/>
  <Override PartName="/ppt/diagrams/data74.xml" ContentType="application/vnd.openxmlformats-officedocument.drawingml.diagramData+xml"/>
  <Override PartName="/ppt/diagrams/layout74.xml" ContentType="application/vnd.openxmlformats-officedocument.drawingml.diagramLayout+xml"/>
  <Override PartName="/ppt/diagrams/quickStyle74.xml" ContentType="application/vnd.openxmlformats-officedocument.drawingml.diagramStyle+xml"/>
  <Override PartName="/ppt/diagrams/colors74.xml" ContentType="application/vnd.openxmlformats-officedocument.drawingml.diagramColors+xml"/>
  <Override PartName="/ppt/diagrams/drawing74.xml" ContentType="application/vnd.ms-office.drawingml.diagramDrawing+xml"/>
  <Override PartName="/ppt/diagrams/data75.xml" ContentType="application/vnd.openxmlformats-officedocument.drawingml.diagramData+xml"/>
  <Override PartName="/ppt/diagrams/layout75.xml" ContentType="application/vnd.openxmlformats-officedocument.drawingml.diagramLayout+xml"/>
  <Override PartName="/ppt/diagrams/quickStyle75.xml" ContentType="application/vnd.openxmlformats-officedocument.drawingml.diagramStyle+xml"/>
  <Override PartName="/ppt/diagrams/colors75.xml" ContentType="application/vnd.openxmlformats-officedocument.drawingml.diagramColors+xml"/>
  <Override PartName="/ppt/diagrams/drawing7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81"/>
  </p:notesMasterIdLst>
  <p:sldIdLst>
    <p:sldId id="510" r:id="rId2"/>
    <p:sldId id="512" r:id="rId3"/>
    <p:sldId id="509" r:id="rId4"/>
    <p:sldId id="277" r:id="rId5"/>
    <p:sldId id="365" r:id="rId6"/>
    <p:sldId id="371" r:id="rId7"/>
    <p:sldId id="368" r:id="rId8"/>
    <p:sldId id="369" r:id="rId9"/>
    <p:sldId id="291" r:id="rId10"/>
    <p:sldId id="292" r:id="rId11"/>
    <p:sldId id="294" r:id="rId12"/>
    <p:sldId id="295" r:id="rId13"/>
    <p:sldId id="296" r:id="rId14"/>
    <p:sldId id="457" r:id="rId15"/>
    <p:sldId id="298" r:id="rId16"/>
    <p:sldId id="299" r:id="rId17"/>
    <p:sldId id="513" r:id="rId18"/>
    <p:sldId id="303" r:id="rId19"/>
    <p:sldId id="301" r:id="rId20"/>
    <p:sldId id="433" r:id="rId21"/>
    <p:sldId id="372" r:id="rId22"/>
    <p:sldId id="453" r:id="rId23"/>
    <p:sldId id="459" r:id="rId24"/>
    <p:sldId id="460" r:id="rId25"/>
    <p:sldId id="514" r:id="rId26"/>
    <p:sldId id="462" r:id="rId27"/>
    <p:sldId id="463" r:id="rId28"/>
    <p:sldId id="465" r:id="rId29"/>
    <p:sldId id="466" r:id="rId30"/>
    <p:sldId id="467" r:id="rId31"/>
    <p:sldId id="468" r:id="rId32"/>
    <p:sldId id="469" r:id="rId33"/>
    <p:sldId id="470" r:id="rId34"/>
    <p:sldId id="471" r:id="rId35"/>
    <p:sldId id="472" r:id="rId36"/>
    <p:sldId id="473" r:id="rId37"/>
    <p:sldId id="474" r:id="rId38"/>
    <p:sldId id="475" r:id="rId39"/>
    <p:sldId id="476" r:id="rId40"/>
    <p:sldId id="477" r:id="rId41"/>
    <p:sldId id="478" r:id="rId42"/>
    <p:sldId id="480" r:id="rId43"/>
    <p:sldId id="481" r:id="rId44"/>
    <p:sldId id="482" r:id="rId45"/>
    <p:sldId id="516" r:id="rId46"/>
    <p:sldId id="485" r:id="rId47"/>
    <p:sldId id="518" r:id="rId48"/>
    <p:sldId id="487" r:id="rId49"/>
    <p:sldId id="488" r:id="rId50"/>
    <p:sldId id="489" r:id="rId51"/>
    <p:sldId id="490" r:id="rId52"/>
    <p:sldId id="491" r:id="rId53"/>
    <p:sldId id="495" r:id="rId54"/>
    <p:sldId id="492" r:id="rId55"/>
    <p:sldId id="519" r:id="rId56"/>
    <p:sldId id="497" r:id="rId57"/>
    <p:sldId id="361" r:id="rId58"/>
    <p:sldId id="362" r:id="rId59"/>
    <p:sldId id="363" r:id="rId60"/>
    <p:sldId id="416" r:id="rId61"/>
    <p:sldId id="417" r:id="rId62"/>
    <p:sldId id="420" r:id="rId63"/>
    <p:sldId id="421" r:id="rId64"/>
    <p:sldId id="503" r:id="rId65"/>
    <p:sldId id="504" r:id="rId66"/>
    <p:sldId id="422" r:id="rId67"/>
    <p:sldId id="423" r:id="rId68"/>
    <p:sldId id="424" r:id="rId69"/>
    <p:sldId id="505" r:id="rId70"/>
    <p:sldId id="425" r:id="rId71"/>
    <p:sldId id="426" r:id="rId72"/>
    <p:sldId id="427" r:id="rId73"/>
    <p:sldId id="429" r:id="rId74"/>
    <p:sldId id="430" r:id="rId75"/>
    <p:sldId id="431" r:id="rId76"/>
    <p:sldId id="432" r:id="rId77"/>
    <p:sldId id="506" r:id="rId78"/>
    <p:sldId id="507" r:id="rId79"/>
    <p:sldId id="456" r:id="rId80"/>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E161A"/>
    <a:srgbClr val="6E6E6E"/>
    <a:srgbClr val="FAF4E7"/>
    <a:srgbClr val="353330"/>
    <a:srgbClr val="E1E0DF"/>
    <a:srgbClr val="E5E4E3"/>
    <a:srgbClr val="D7D6D3"/>
    <a:srgbClr val="CCCAC6"/>
    <a:srgbClr val="DBD9D7"/>
    <a:srgbClr val="9F9B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695" autoAdjust="0"/>
    <p:restoredTop sz="91304" autoAdjust="0"/>
  </p:normalViewPr>
  <p:slideViewPr>
    <p:cSldViewPr showGuides="1">
      <p:cViewPr>
        <p:scale>
          <a:sx n="95" d="100"/>
          <a:sy n="95" d="100"/>
        </p:scale>
        <p:origin x="-2094" y="-3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presProps" Target="presProp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s>
</file>

<file path=ppt/diagrams/_rels/data3.xml.rels><?xml version="1.0" encoding="UTF-8" standalone="yes"?>
<Relationships xmlns="http://schemas.openxmlformats.org/package/2006/relationships"><Relationship Id="rId1" Type="http://schemas.openxmlformats.org/officeDocument/2006/relationships/hyperlink" Target="http://www.ekonomi.gov.tr/" TargetMode="External"/></Relationships>
</file>

<file path=ppt/diagrams/_rels/drawing3.xml.rels><?xml version="1.0" encoding="UTF-8" standalone="yes"?>
<Relationships xmlns="http://schemas.openxmlformats.org/package/2006/relationships"><Relationship Id="rId1" Type="http://schemas.openxmlformats.org/officeDocument/2006/relationships/hyperlink" Target="http://www.ekonomi.gov.tr/"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9509DBC-6143-4952-B462-635FBA944744}" type="doc">
      <dgm:prSet loTypeId="urn:microsoft.com/office/officeart/2005/8/layout/hProcess9" loCatId="process" qsTypeId="urn:microsoft.com/office/officeart/2005/8/quickstyle/3d5" qsCatId="3D" csTypeId="urn:microsoft.com/office/officeart/2005/8/colors/accent1_2" csCatId="accent1" phldr="1"/>
      <dgm:spPr/>
    </dgm:pt>
    <dgm:pt modelId="{12ED814E-5039-430A-B8CA-DF092BF5545E}">
      <dgm:prSet phldrT="[Text]"/>
      <dgm:spPr/>
      <dgm:t>
        <a:bodyPr/>
        <a:lstStyle/>
        <a:p>
          <a:r>
            <a:rPr lang="de-DE" b="1" dirty="0" smtClean="0"/>
            <a:t>Interkulturelle Kommunikation	</a:t>
          </a:r>
        </a:p>
      </dgm:t>
    </dgm:pt>
    <dgm:pt modelId="{6A45C5BD-BB97-48B6-9463-FEE19088CD2F}" type="parTrans" cxnId="{C2803A98-948C-47CF-BCA5-7BC12A56EC8F}">
      <dgm:prSet/>
      <dgm:spPr/>
      <dgm:t>
        <a:bodyPr/>
        <a:lstStyle/>
        <a:p>
          <a:endParaRPr lang="de-DE"/>
        </a:p>
      </dgm:t>
    </dgm:pt>
    <dgm:pt modelId="{26FCA633-B2E3-4E1D-B69C-A9165067E842}" type="sibTrans" cxnId="{C2803A98-948C-47CF-BCA5-7BC12A56EC8F}">
      <dgm:prSet/>
      <dgm:spPr/>
      <dgm:t>
        <a:bodyPr/>
        <a:lstStyle/>
        <a:p>
          <a:endParaRPr lang="de-DE"/>
        </a:p>
      </dgm:t>
    </dgm:pt>
    <dgm:pt modelId="{EBD367EE-9F53-48F5-85FE-678A8E64AB29}">
      <dgm:prSet phldrT="[Text]"/>
      <dgm:spPr/>
      <dgm:t>
        <a:bodyPr/>
        <a:lstStyle/>
        <a:p>
          <a:r>
            <a:rPr lang="de-DE" b="1" dirty="0" smtClean="0"/>
            <a:t>als Schlüssel</a:t>
          </a:r>
          <a:endParaRPr lang="de-DE" b="1" dirty="0"/>
        </a:p>
      </dgm:t>
    </dgm:pt>
    <dgm:pt modelId="{9A2D780D-65E6-46F4-9359-D0610CA525AC}" type="parTrans" cxnId="{C7AEF512-A4BF-40C9-8009-8D90F9DCD70E}">
      <dgm:prSet/>
      <dgm:spPr/>
      <dgm:t>
        <a:bodyPr/>
        <a:lstStyle/>
        <a:p>
          <a:endParaRPr lang="de-DE"/>
        </a:p>
      </dgm:t>
    </dgm:pt>
    <dgm:pt modelId="{5561BF41-50C7-47A7-ABFC-DD3C5F708F4A}" type="sibTrans" cxnId="{C7AEF512-A4BF-40C9-8009-8D90F9DCD70E}">
      <dgm:prSet/>
      <dgm:spPr/>
      <dgm:t>
        <a:bodyPr/>
        <a:lstStyle/>
        <a:p>
          <a:endParaRPr lang="de-DE"/>
        </a:p>
      </dgm:t>
    </dgm:pt>
    <dgm:pt modelId="{3E114BF4-09EF-4B8C-8B40-D7248271FC08}">
      <dgm:prSet phldrT="[Text]"/>
      <dgm:spPr/>
      <dgm:t>
        <a:bodyPr/>
        <a:lstStyle/>
        <a:p>
          <a:r>
            <a:rPr lang="de-DE" b="1" smtClean="0"/>
            <a:t>für erfolgreiche Führung</a:t>
          </a:r>
          <a:endParaRPr lang="de-DE" b="1" dirty="0"/>
        </a:p>
      </dgm:t>
    </dgm:pt>
    <dgm:pt modelId="{42651AA7-70C7-4C86-88C5-C177B7822667}" type="parTrans" cxnId="{ECE28F02-82E8-4059-AC5C-E1D37D26574C}">
      <dgm:prSet/>
      <dgm:spPr/>
      <dgm:t>
        <a:bodyPr/>
        <a:lstStyle/>
        <a:p>
          <a:endParaRPr lang="de-DE"/>
        </a:p>
      </dgm:t>
    </dgm:pt>
    <dgm:pt modelId="{C9920209-B96A-431A-9BBE-13265D576F52}" type="sibTrans" cxnId="{ECE28F02-82E8-4059-AC5C-E1D37D26574C}">
      <dgm:prSet/>
      <dgm:spPr/>
      <dgm:t>
        <a:bodyPr/>
        <a:lstStyle/>
        <a:p>
          <a:endParaRPr lang="de-DE"/>
        </a:p>
      </dgm:t>
    </dgm:pt>
    <dgm:pt modelId="{23E1B044-B985-4CCE-8DC1-017243436AA5}" type="pres">
      <dgm:prSet presAssocID="{69509DBC-6143-4952-B462-635FBA944744}" presName="CompostProcess" presStyleCnt="0">
        <dgm:presLayoutVars>
          <dgm:dir/>
          <dgm:resizeHandles val="exact"/>
        </dgm:presLayoutVars>
      </dgm:prSet>
      <dgm:spPr/>
    </dgm:pt>
    <dgm:pt modelId="{A99DC230-5AAE-47E1-8E44-B737FA43379B}" type="pres">
      <dgm:prSet presAssocID="{69509DBC-6143-4952-B462-635FBA944744}" presName="arrow" presStyleLbl="bgShp" presStyleIdx="0" presStyleCnt="1"/>
      <dgm:spPr/>
    </dgm:pt>
    <dgm:pt modelId="{B6A43EAE-D80E-4156-9817-06BB9564F107}" type="pres">
      <dgm:prSet presAssocID="{69509DBC-6143-4952-B462-635FBA944744}" presName="linearProcess" presStyleCnt="0"/>
      <dgm:spPr/>
    </dgm:pt>
    <dgm:pt modelId="{90156E7D-F94D-4D19-B47D-6DCBF7D6F8A8}" type="pres">
      <dgm:prSet presAssocID="{12ED814E-5039-430A-B8CA-DF092BF5545E}" presName="textNode" presStyleLbl="node1" presStyleIdx="0" presStyleCnt="3">
        <dgm:presLayoutVars>
          <dgm:bulletEnabled val="1"/>
        </dgm:presLayoutVars>
      </dgm:prSet>
      <dgm:spPr/>
      <dgm:t>
        <a:bodyPr/>
        <a:lstStyle/>
        <a:p>
          <a:endParaRPr lang="de-DE"/>
        </a:p>
      </dgm:t>
    </dgm:pt>
    <dgm:pt modelId="{261DE847-C68B-4D27-8F7F-5D62DF41598B}" type="pres">
      <dgm:prSet presAssocID="{26FCA633-B2E3-4E1D-B69C-A9165067E842}" presName="sibTrans" presStyleCnt="0"/>
      <dgm:spPr/>
    </dgm:pt>
    <dgm:pt modelId="{443667ED-B636-4A84-A1DD-09736EF029EC}" type="pres">
      <dgm:prSet presAssocID="{EBD367EE-9F53-48F5-85FE-678A8E64AB29}" presName="textNode" presStyleLbl="node1" presStyleIdx="1" presStyleCnt="3">
        <dgm:presLayoutVars>
          <dgm:bulletEnabled val="1"/>
        </dgm:presLayoutVars>
      </dgm:prSet>
      <dgm:spPr/>
      <dgm:t>
        <a:bodyPr/>
        <a:lstStyle/>
        <a:p>
          <a:endParaRPr lang="de-DE"/>
        </a:p>
      </dgm:t>
    </dgm:pt>
    <dgm:pt modelId="{AB2C798A-4602-45C3-9057-04CFEB52A7B2}" type="pres">
      <dgm:prSet presAssocID="{5561BF41-50C7-47A7-ABFC-DD3C5F708F4A}" presName="sibTrans" presStyleCnt="0"/>
      <dgm:spPr/>
    </dgm:pt>
    <dgm:pt modelId="{94235E6F-23DD-4432-88A0-104A0CA8FD61}" type="pres">
      <dgm:prSet presAssocID="{3E114BF4-09EF-4B8C-8B40-D7248271FC08}" presName="textNode" presStyleLbl="node1" presStyleIdx="2" presStyleCnt="3">
        <dgm:presLayoutVars>
          <dgm:bulletEnabled val="1"/>
        </dgm:presLayoutVars>
      </dgm:prSet>
      <dgm:spPr/>
      <dgm:t>
        <a:bodyPr/>
        <a:lstStyle/>
        <a:p>
          <a:endParaRPr lang="de-DE"/>
        </a:p>
      </dgm:t>
    </dgm:pt>
  </dgm:ptLst>
  <dgm:cxnLst>
    <dgm:cxn modelId="{ECE28F02-82E8-4059-AC5C-E1D37D26574C}" srcId="{69509DBC-6143-4952-B462-635FBA944744}" destId="{3E114BF4-09EF-4B8C-8B40-D7248271FC08}" srcOrd="2" destOrd="0" parTransId="{42651AA7-70C7-4C86-88C5-C177B7822667}" sibTransId="{C9920209-B96A-431A-9BBE-13265D576F52}"/>
    <dgm:cxn modelId="{1BEBC46B-066B-4535-8941-40D87C8DCCD5}" type="presOf" srcId="{EBD367EE-9F53-48F5-85FE-678A8E64AB29}" destId="{443667ED-B636-4A84-A1DD-09736EF029EC}" srcOrd="0" destOrd="0" presId="urn:microsoft.com/office/officeart/2005/8/layout/hProcess9"/>
    <dgm:cxn modelId="{2D950A7F-25ED-4E32-AA34-BFCBC2355091}" type="presOf" srcId="{69509DBC-6143-4952-B462-635FBA944744}" destId="{23E1B044-B985-4CCE-8DC1-017243436AA5}" srcOrd="0" destOrd="0" presId="urn:microsoft.com/office/officeart/2005/8/layout/hProcess9"/>
    <dgm:cxn modelId="{C2803A98-948C-47CF-BCA5-7BC12A56EC8F}" srcId="{69509DBC-6143-4952-B462-635FBA944744}" destId="{12ED814E-5039-430A-B8CA-DF092BF5545E}" srcOrd="0" destOrd="0" parTransId="{6A45C5BD-BB97-48B6-9463-FEE19088CD2F}" sibTransId="{26FCA633-B2E3-4E1D-B69C-A9165067E842}"/>
    <dgm:cxn modelId="{4B43527A-B17D-465E-88C8-102373097073}" type="presOf" srcId="{12ED814E-5039-430A-B8CA-DF092BF5545E}" destId="{90156E7D-F94D-4D19-B47D-6DCBF7D6F8A8}" srcOrd="0" destOrd="0" presId="urn:microsoft.com/office/officeart/2005/8/layout/hProcess9"/>
    <dgm:cxn modelId="{C7AEF512-A4BF-40C9-8009-8D90F9DCD70E}" srcId="{69509DBC-6143-4952-B462-635FBA944744}" destId="{EBD367EE-9F53-48F5-85FE-678A8E64AB29}" srcOrd="1" destOrd="0" parTransId="{9A2D780D-65E6-46F4-9359-D0610CA525AC}" sibTransId="{5561BF41-50C7-47A7-ABFC-DD3C5F708F4A}"/>
    <dgm:cxn modelId="{E3A42182-F715-450D-B0E5-59D328CD6D62}" type="presOf" srcId="{3E114BF4-09EF-4B8C-8B40-D7248271FC08}" destId="{94235E6F-23DD-4432-88A0-104A0CA8FD61}" srcOrd="0" destOrd="0" presId="urn:microsoft.com/office/officeart/2005/8/layout/hProcess9"/>
    <dgm:cxn modelId="{E5FA23D0-005E-49EA-BBAC-6101E0E78283}" type="presParOf" srcId="{23E1B044-B985-4CCE-8DC1-017243436AA5}" destId="{A99DC230-5AAE-47E1-8E44-B737FA43379B}" srcOrd="0" destOrd="0" presId="urn:microsoft.com/office/officeart/2005/8/layout/hProcess9"/>
    <dgm:cxn modelId="{B8AC5308-C36E-45F0-BF0E-1779FBCCA0A6}" type="presParOf" srcId="{23E1B044-B985-4CCE-8DC1-017243436AA5}" destId="{B6A43EAE-D80E-4156-9817-06BB9564F107}" srcOrd="1" destOrd="0" presId="urn:microsoft.com/office/officeart/2005/8/layout/hProcess9"/>
    <dgm:cxn modelId="{D33CFA99-6399-47FF-979D-9C24FD75858C}" type="presParOf" srcId="{B6A43EAE-D80E-4156-9817-06BB9564F107}" destId="{90156E7D-F94D-4D19-B47D-6DCBF7D6F8A8}" srcOrd="0" destOrd="0" presId="urn:microsoft.com/office/officeart/2005/8/layout/hProcess9"/>
    <dgm:cxn modelId="{E4D7BCD8-71E9-42D7-B9EE-C24192CE3E96}" type="presParOf" srcId="{B6A43EAE-D80E-4156-9817-06BB9564F107}" destId="{261DE847-C68B-4D27-8F7F-5D62DF41598B}" srcOrd="1" destOrd="0" presId="urn:microsoft.com/office/officeart/2005/8/layout/hProcess9"/>
    <dgm:cxn modelId="{BC717645-0572-4BEF-A8F2-9DACC17906DC}" type="presParOf" srcId="{B6A43EAE-D80E-4156-9817-06BB9564F107}" destId="{443667ED-B636-4A84-A1DD-09736EF029EC}" srcOrd="2" destOrd="0" presId="urn:microsoft.com/office/officeart/2005/8/layout/hProcess9"/>
    <dgm:cxn modelId="{D6C13D1F-7D4F-46D5-BF55-77E17C715406}" type="presParOf" srcId="{B6A43EAE-D80E-4156-9817-06BB9564F107}" destId="{AB2C798A-4602-45C3-9057-04CFEB52A7B2}" srcOrd="3" destOrd="0" presId="urn:microsoft.com/office/officeart/2005/8/layout/hProcess9"/>
    <dgm:cxn modelId="{0976D43D-C89E-4B50-B8D3-5EA3537766B5}" type="presParOf" srcId="{B6A43EAE-D80E-4156-9817-06BB9564F107}" destId="{94235E6F-23DD-4432-88A0-104A0CA8FD61}"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739077D-AFBF-4578-8985-127E4FC9A22D}" type="doc">
      <dgm:prSet loTypeId="urn:microsoft.com/office/officeart/2005/8/layout/orgChart1" loCatId="hierarchy" qsTypeId="urn:microsoft.com/office/officeart/2005/8/quickstyle/3d5" qsCatId="3D" csTypeId="urn:microsoft.com/office/officeart/2005/8/colors/accent1_2" csCatId="accent1"/>
      <dgm:spPr/>
      <dgm:t>
        <a:bodyPr/>
        <a:lstStyle/>
        <a:p>
          <a:endParaRPr lang="de-DE"/>
        </a:p>
      </dgm:t>
    </dgm:pt>
    <dgm:pt modelId="{0F347DFA-27AA-4066-AA5F-30FAC9732F48}">
      <dgm:prSet/>
      <dgm:spPr/>
      <dgm:t>
        <a:bodyPr/>
        <a:lstStyle/>
        <a:p>
          <a:pPr rtl="0"/>
          <a:r>
            <a:rPr lang="de-DE" baseline="0" dirty="0" smtClean="0"/>
            <a:t>Die aufgrund ausländischer Direktinvestitionen in der</a:t>
          </a:r>
          <a:endParaRPr lang="de-DE" dirty="0"/>
        </a:p>
      </dgm:t>
    </dgm:pt>
    <dgm:pt modelId="{C5C6FD44-B31C-4F0B-A7E5-CB9C88B3FA9F}" type="parTrans" cxnId="{93993D8F-2094-40AE-A390-639F8102D240}">
      <dgm:prSet/>
      <dgm:spPr/>
      <dgm:t>
        <a:bodyPr/>
        <a:lstStyle/>
        <a:p>
          <a:endParaRPr lang="de-DE"/>
        </a:p>
      </dgm:t>
    </dgm:pt>
    <dgm:pt modelId="{31956DED-8D13-4D36-8297-05061B2C8287}" type="sibTrans" cxnId="{93993D8F-2094-40AE-A390-639F8102D240}">
      <dgm:prSet/>
      <dgm:spPr/>
      <dgm:t>
        <a:bodyPr/>
        <a:lstStyle/>
        <a:p>
          <a:endParaRPr lang="de-DE"/>
        </a:p>
      </dgm:t>
    </dgm:pt>
    <dgm:pt modelId="{A4FADFC4-1A33-492E-8C4C-60BF500FFDDE}">
      <dgm:prSet/>
      <dgm:spPr/>
      <dgm:t>
        <a:bodyPr/>
        <a:lstStyle/>
        <a:p>
          <a:pPr rtl="0"/>
          <a:r>
            <a:rPr lang="de-DE" baseline="0" dirty="0" smtClean="0"/>
            <a:t>Türkei erwirtschafteten folgenden Güter</a:t>
          </a:r>
          <a:endParaRPr lang="de-DE" dirty="0"/>
        </a:p>
      </dgm:t>
    </dgm:pt>
    <dgm:pt modelId="{B1C1A2F2-7E2D-44CF-9524-A58172CBA51F}" type="parTrans" cxnId="{964E0805-BAD0-40BF-B846-AD66C7519857}">
      <dgm:prSet/>
      <dgm:spPr/>
      <dgm:t>
        <a:bodyPr/>
        <a:lstStyle/>
        <a:p>
          <a:endParaRPr lang="de-DE"/>
        </a:p>
      </dgm:t>
    </dgm:pt>
    <dgm:pt modelId="{9A2809DB-E324-409F-B4BE-3996CB8A444D}" type="sibTrans" cxnId="{964E0805-BAD0-40BF-B846-AD66C7519857}">
      <dgm:prSet/>
      <dgm:spPr/>
      <dgm:t>
        <a:bodyPr/>
        <a:lstStyle/>
        <a:p>
          <a:endParaRPr lang="de-DE"/>
        </a:p>
      </dgm:t>
    </dgm:pt>
    <dgm:pt modelId="{47305778-4F58-416F-B82E-C230C561DAD2}">
      <dgm:prSet/>
      <dgm:spPr/>
      <dgm:t>
        <a:bodyPr/>
        <a:lstStyle/>
        <a:p>
          <a:pPr rtl="0"/>
          <a:r>
            <a:rPr lang="de-DE" b="1" i="1" baseline="0" smtClean="0"/>
            <a:t>Nettogewinne, sonstigen Ausschüttungen</a:t>
          </a:r>
          <a:r>
            <a:rPr lang="tr-TR" b="1" i="1" baseline="0" smtClean="0"/>
            <a:t>, </a:t>
          </a:r>
          <a:r>
            <a:rPr lang="de-DE" b="1" i="1" baseline="0" smtClean="0"/>
            <a:t>	Verkaufserlöse,</a:t>
          </a:r>
          <a:endParaRPr lang="de-DE"/>
        </a:p>
      </dgm:t>
    </dgm:pt>
    <dgm:pt modelId="{9311BF38-398A-4C83-AB24-0747A26430B0}" type="parTrans" cxnId="{551C3794-DD59-49C6-B9FE-862A7161D140}">
      <dgm:prSet/>
      <dgm:spPr/>
      <dgm:t>
        <a:bodyPr/>
        <a:lstStyle/>
        <a:p>
          <a:endParaRPr lang="de-DE"/>
        </a:p>
      </dgm:t>
    </dgm:pt>
    <dgm:pt modelId="{2C85589B-957F-4610-9F99-F5C0413B33C4}" type="sibTrans" cxnId="{551C3794-DD59-49C6-B9FE-862A7161D140}">
      <dgm:prSet/>
      <dgm:spPr/>
      <dgm:t>
        <a:bodyPr/>
        <a:lstStyle/>
        <a:p>
          <a:endParaRPr lang="de-DE"/>
        </a:p>
      </dgm:t>
    </dgm:pt>
    <dgm:pt modelId="{5BB7C785-3746-4220-9A12-511C78060293}">
      <dgm:prSet/>
      <dgm:spPr/>
      <dgm:t>
        <a:bodyPr/>
        <a:lstStyle/>
        <a:p>
          <a:pPr rtl="0"/>
          <a:r>
            <a:rPr lang="de-DE" b="1" i="1" baseline="0" smtClean="0"/>
            <a:t>Liquidations- und Schadenersatzleistungen;</a:t>
          </a:r>
          <a:endParaRPr lang="de-DE"/>
        </a:p>
      </dgm:t>
    </dgm:pt>
    <dgm:pt modelId="{DB4DB389-13E1-4968-98B2-722BFD003DFB}" type="parTrans" cxnId="{ACEBBA21-5D3B-4AD8-A192-E45D9C4B1E7C}">
      <dgm:prSet/>
      <dgm:spPr/>
      <dgm:t>
        <a:bodyPr/>
        <a:lstStyle/>
        <a:p>
          <a:endParaRPr lang="de-DE"/>
        </a:p>
      </dgm:t>
    </dgm:pt>
    <dgm:pt modelId="{028A1384-6661-4CF2-9504-ECB4C2D63DF7}" type="sibTrans" cxnId="{ACEBBA21-5D3B-4AD8-A192-E45D9C4B1E7C}">
      <dgm:prSet/>
      <dgm:spPr/>
      <dgm:t>
        <a:bodyPr/>
        <a:lstStyle/>
        <a:p>
          <a:endParaRPr lang="de-DE"/>
        </a:p>
      </dgm:t>
    </dgm:pt>
    <dgm:pt modelId="{52378266-A141-4BFD-BC85-CE12120D8F96}">
      <dgm:prSet/>
      <dgm:spPr/>
      <dgm:t>
        <a:bodyPr/>
        <a:lstStyle/>
        <a:p>
          <a:pPr rtl="0"/>
          <a:r>
            <a:rPr lang="de-DE" b="1" i="1" baseline="0" smtClean="0"/>
            <a:t>Zahlungen aufgrund von Lizenz- und  Nutzungsrechten, </a:t>
          </a:r>
          <a:endParaRPr lang="de-DE"/>
        </a:p>
      </dgm:t>
    </dgm:pt>
    <dgm:pt modelId="{68748BDF-F478-46E2-BFBB-D20AC9F6A2DF}" type="parTrans" cxnId="{8EDF8E2B-6D17-4288-A468-E2ED313CB781}">
      <dgm:prSet/>
      <dgm:spPr/>
      <dgm:t>
        <a:bodyPr/>
        <a:lstStyle/>
        <a:p>
          <a:endParaRPr lang="de-DE"/>
        </a:p>
      </dgm:t>
    </dgm:pt>
    <dgm:pt modelId="{30604623-85D2-42B7-A3F7-33904F8CE341}" type="sibTrans" cxnId="{8EDF8E2B-6D17-4288-A468-E2ED313CB781}">
      <dgm:prSet/>
      <dgm:spPr/>
      <dgm:t>
        <a:bodyPr/>
        <a:lstStyle/>
        <a:p>
          <a:endParaRPr lang="de-DE"/>
        </a:p>
      </dgm:t>
    </dgm:pt>
    <dgm:pt modelId="{0EBABAD5-AC0D-41A2-8116-98036F0F0DE3}">
      <dgm:prSet/>
      <dgm:spPr/>
      <dgm:t>
        <a:bodyPr/>
        <a:lstStyle/>
        <a:p>
          <a:pPr rtl="0"/>
          <a:r>
            <a:rPr lang="de-DE" b="1" i="1" baseline="0" smtClean="0"/>
            <a:t>oder Zahlungen aus sonstigen vergleichbaren 	Vereinbarungen und</a:t>
          </a:r>
          <a:endParaRPr lang="de-DE"/>
        </a:p>
      </dgm:t>
    </dgm:pt>
    <dgm:pt modelId="{9A9DCDB4-6FAF-4201-ADED-E0F8198C1164}" type="parTrans" cxnId="{7B1DF464-0A8A-40FC-9888-73ADCEBB1311}">
      <dgm:prSet/>
      <dgm:spPr/>
      <dgm:t>
        <a:bodyPr/>
        <a:lstStyle/>
        <a:p>
          <a:endParaRPr lang="de-DE"/>
        </a:p>
      </dgm:t>
    </dgm:pt>
    <dgm:pt modelId="{AE15AE5E-3524-44D0-8A3E-A99CA6E17588}" type="sibTrans" cxnId="{7B1DF464-0A8A-40FC-9888-73ADCEBB1311}">
      <dgm:prSet/>
      <dgm:spPr/>
      <dgm:t>
        <a:bodyPr/>
        <a:lstStyle/>
        <a:p>
          <a:endParaRPr lang="de-DE"/>
        </a:p>
      </dgm:t>
    </dgm:pt>
    <dgm:pt modelId="{33FF5DA7-E2C2-4B9A-8835-EF3917C135BB}">
      <dgm:prSet/>
      <dgm:spPr/>
      <dgm:t>
        <a:bodyPr/>
        <a:lstStyle/>
        <a:p>
          <a:pPr rtl="0"/>
          <a:r>
            <a:rPr lang="de-DE" b="1" i="1" baseline="0" smtClean="0"/>
            <a:t>Kreditzahlungen in Form von Kapital und Zinsen</a:t>
          </a:r>
          <a:endParaRPr lang="de-DE"/>
        </a:p>
      </dgm:t>
    </dgm:pt>
    <dgm:pt modelId="{C991E596-D1B8-437E-B77B-96BD2298FFC9}" type="parTrans" cxnId="{20986DB8-767C-4125-9441-0308DE394E55}">
      <dgm:prSet/>
      <dgm:spPr/>
      <dgm:t>
        <a:bodyPr/>
        <a:lstStyle/>
        <a:p>
          <a:endParaRPr lang="de-DE"/>
        </a:p>
      </dgm:t>
    </dgm:pt>
    <dgm:pt modelId="{67842925-F282-428A-B1EA-7FF4CC8F3E8B}" type="sibTrans" cxnId="{20986DB8-767C-4125-9441-0308DE394E55}">
      <dgm:prSet/>
      <dgm:spPr/>
      <dgm:t>
        <a:bodyPr/>
        <a:lstStyle/>
        <a:p>
          <a:endParaRPr lang="de-DE"/>
        </a:p>
      </dgm:t>
    </dgm:pt>
    <dgm:pt modelId="{C5401F74-8DB9-4C18-8C11-95FCC436E0F7}">
      <dgm:prSet/>
      <dgm:spPr/>
      <dgm:t>
        <a:bodyPr/>
        <a:lstStyle/>
        <a:p>
          <a:pPr rtl="0"/>
          <a:r>
            <a:rPr lang="de-DE" baseline="0" smtClean="0"/>
            <a:t>können durch Banken oder sonstige Finanzinstitutionen </a:t>
          </a:r>
          <a:r>
            <a:rPr lang="de-DE" u="sng" baseline="0" smtClean="0"/>
            <a:t>frei ins Ausland</a:t>
          </a:r>
          <a:endParaRPr lang="de-DE"/>
        </a:p>
      </dgm:t>
    </dgm:pt>
    <dgm:pt modelId="{5723A787-B4F6-4F43-8686-AD6EB214562A}" type="parTrans" cxnId="{2F35461B-0824-4667-BFC9-76F00B2EC755}">
      <dgm:prSet/>
      <dgm:spPr/>
      <dgm:t>
        <a:bodyPr/>
        <a:lstStyle/>
        <a:p>
          <a:endParaRPr lang="de-DE"/>
        </a:p>
      </dgm:t>
    </dgm:pt>
    <dgm:pt modelId="{489CC92C-123B-4A9B-BF38-D3B9968A26D7}" type="sibTrans" cxnId="{2F35461B-0824-4667-BFC9-76F00B2EC755}">
      <dgm:prSet/>
      <dgm:spPr/>
      <dgm:t>
        <a:bodyPr/>
        <a:lstStyle/>
        <a:p>
          <a:endParaRPr lang="de-DE"/>
        </a:p>
      </dgm:t>
    </dgm:pt>
    <dgm:pt modelId="{1FDE1A1C-E576-4904-B240-DF342AFDD11B}">
      <dgm:prSet/>
      <dgm:spPr/>
      <dgm:t>
        <a:bodyPr/>
        <a:lstStyle/>
        <a:p>
          <a:pPr rtl="0"/>
          <a:r>
            <a:rPr lang="de-DE" u="sng" baseline="0" smtClean="0"/>
            <a:t>transferiert</a:t>
          </a:r>
          <a:r>
            <a:rPr lang="de-DE" baseline="0" smtClean="0"/>
            <a:t> werden. </a:t>
          </a:r>
          <a:endParaRPr lang="de-DE"/>
        </a:p>
      </dgm:t>
    </dgm:pt>
    <dgm:pt modelId="{4E8362AF-2E2E-41F5-830B-7FD21A37A9CA}" type="parTrans" cxnId="{D15789F9-0DBC-499D-8DEA-67253D4E12DC}">
      <dgm:prSet/>
      <dgm:spPr/>
      <dgm:t>
        <a:bodyPr/>
        <a:lstStyle/>
        <a:p>
          <a:endParaRPr lang="de-DE"/>
        </a:p>
      </dgm:t>
    </dgm:pt>
    <dgm:pt modelId="{BCE9ECF6-1EB9-4A23-932B-74D9EE7B24FD}" type="sibTrans" cxnId="{D15789F9-0DBC-499D-8DEA-67253D4E12DC}">
      <dgm:prSet/>
      <dgm:spPr/>
      <dgm:t>
        <a:bodyPr/>
        <a:lstStyle/>
        <a:p>
          <a:endParaRPr lang="de-DE"/>
        </a:p>
      </dgm:t>
    </dgm:pt>
    <dgm:pt modelId="{50BD8320-9D87-4731-B2CC-2B47E805CC51}" type="pres">
      <dgm:prSet presAssocID="{4739077D-AFBF-4578-8985-127E4FC9A22D}" presName="hierChild1" presStyleCnt="0">
        <dgm:presLayoutVars>
          <dgm:orgChart val="1"/>
          <dgm:chPref val="1"/>
          <dgm:dir/>
          <dgm:animOne val="branch"/>
          <dgm:animLvl val="lvl"/>
          <dgm:resizeHandles/>
        </dgm:presLayoutVars>
      </dgm:prSet>
      <dgm:spPr/>
      <dgm:t>
        <a:bodyPr/>
        <a:lstStyle/>
        <a:p>
          <a:endParaRPr lang="de-DE"/>
        </a:p>
      </dgm:t>
    </dgm:pt>
    <dgm:pt modelId="{1491FD65-9DEF-4AF4-97C6-122EC5BD95C4}" type="pres">
      <dgm:prSet presAssocID="{0F347DFA-27AA-4066-AA5F-30FAC9732F48}" presName="hierRoot1" presStyleCnt="0">
        <dgm:presLayoutVars>
          <dgm:hierBranch val="init"/>
        </dgm:presLayoutVars>
      </dgm:prSet>
      <dgm:spPr/>
    </dgm:pt>
    <dgm:pt modelId="{7B8CB99F-34CB-47C9-AD7D-E43A2D12C2CF}" type="pres">
      <dgm:prSet presAssocID="{0F347DFA-27AA-4066-AA5F-30FAC9732F48}" presName="rootComposite1" presStyleCnt="0"/>
      <dgm:spPr/>
    </dgm:pt>
    <dgm:pt modelId="{8E42A967-AB8F-43BE-B733-3EB84EAAA654}" type="pres">
      <dgm:prSet presAssocID="{0F347DFA-27AA-4066-AA5F-30FAC9732F48}" presName="rootText1" presStyleLbl="node0" presStyleIdx="0" presStyleCnt="4">
        <dgm:presLayoutVars>
          <dgm:chPref val="3"/>
        </dgm:presLayoutVars>
      </dgm:prSet>
      <dgm:spPr/>
      <dgm:t>
        <a:bodyPr/>
        <a:lstStyle/>
        <a:p>
          <a:endParaRPr lang="de-DE"/>
        </a:p>
      </dgm:t>
    </dgm:pt>
    <dgm:pt modelId="{E542E4DF-CCF0-4133-B4D3-5068B093D701}" type="pres">
      <dgm:prSet presAssocID="{0F347DFA-27AA-4066-AA5F-30FAC9732F48}" presName="rootConnector1" presStyleLbl="node1" presStyleIdx="0" presStyleCnt="0"/>
      <dgm:spPr/>
      <dgm:t>
        <a:bodyPr/>
        <a:lstStyle/>
        <a:p>
          <a:endParaRPr lang="de-DE"/>
        </a:p>
      </dgm:t>
    </dgm:pt>
    <dgm:pt modelId="{AF3B487D-F11D-4F43-87D1-04760EAA2ADA}" type="pres">
      <dgm:prSet presAssocID="{0F347DFA-27AA-4066-AA5F-30FAC9732F48}" presName="hierChild2" presStyleCnt="0"/>
      <dgm:spPr/>
    </dgm:pt>
    <dgm:pt modelId="{601464E9-4500-4109-846B-F60A39185812}" type="pres">
      <dgm:prSet presAssocID="{0F347DFA-27AA-4066-AA5F-30FAC9732F48}" presName="hierChild3" presStyleCnt="0"/>
      <dgm:spPr/>
    </dgm:pt>
    <dgm:pt modelId="{AF29E5D1-1500-4A1B-AE28-04AB55D1E8F2}" type="pres">
      <dgm:prSet presAssocID="{A4FADFC4-1A33-492E-8C4C-60BF500FFDDE}" presName="hierRoot1" presStyleCnt="0">
        <dgm:presLayoutVars>
          <dgm:hierBranch val="init"/>
        </dgm:presLayoutVars>
      </dgm:prSet>
      <dgm:spPr/>
    </dgm:pt>
    <dgm:pt modelId="{A9082539-27A2-4BB2-A9EE-66D98CFE1D37}" type="pres">
      <dgm:prSet presAssocID="{A4FADFC4-1A33-492E-8C4C-60BF500FFDDE}" presName="rootComposite1" presStyleCnt="0"/>
      <dgm:spPr/>
    </dgm:pt>
    <dgm:pt modelId="{4F1E6A36-A7F7-4CDF-A466-12CC9416631A}" type="pres">
      <dgm:prSet presAssocID="{A4FADFC4-1A33-492E-8C4C-60BF500FFDDE}" presName="rootText1" presStyleLbl="node0" presStyleIdx="1" presStyleCnt="4">
        <dgm:presLayoutVars>
          <dgm:chPref val="3"/>
        </dgm:presLayoutVars>
      </dgm:prSet>
      <dgm:spPr/>
      <dgm:t>
        <a:bodyPr/>
        <a:lstStyle/>
        <a:p>
          <a:endParaRPr lang="de-DE"/>
        </a:p>
      </dgm:t>
    </dgm:pt>
    <dgm:pt modelId="{6A5CB104-279D-44F4-98C2-EBD4BC12DBF5}" type="pres">
      <dgm:prSet presAssocID="{A4FADFC4-1A33-492E-8C4C-60BF500FFDDE}" presName="rootConnector1" presStyleLbl="node1" presStyleIdx="0" presStyleCnt="0"/>
      <dgm:spPr/>
      <dgm:t>
        <a:bodyPr/>
        <a:lstStyle/>
        <a:p>
          <a:endParaRPr lang="de-DE"/>
        </a:p>
      </dgm:t>
    </dgm:pt>
    <dgm:pt modelId="{43B338CA-D072-4047-8A9C-6D5F3664BBE1}" type="pres">
      <dgm:prSet presAssocID="{A4FADFC4-1A33-492E-8C4C-60BF500FFDDE}" presName="hierChild2" presStyleCnt="0"/>
      <dgm:spPr/>
    </dgm:pt>
    <dgm:pt modelId="{8E2BAD06-4CC7-4894-868E-1428B559AA80}" type="pres">
      <dgm:prSet presAssocID="{9311BF38-398A-4C83-AB24-0747A26430B0}" presName="Name37" presStyleLbl="parChTrans1D2" presStyleIdx="0" presStyleCnt="5"/>
      <dgm:spPr/>
      <dgm:t>
        <a:bodyPr/>
        <a:lstStyle/>
        <a:p>
          <a:endParaRPr lang="de-DE"/>
        </a:p>
      </dgm:t>
    </dgm:pt>
    <dgm:pt modelId="{D6E5075F-1BA7-4F7C-AAB5-B9D9518E4EF6}" type="pres">
      <dgm:prSet presAssocID="{47305778-4F58-416F-B82E-C230C561DAD2}" presName="hierRoot2" presStyleCnt="0">
        <dgm:presLayoutVars>
          <dgm:hierBranch val="init"/>
        </dgm:presLayoutVars>
      </dgm:prSet>
      <dgm:spPr/>
    </dgm:pt>
    <dgm:pt modelId="{E08A5ED7-BB8A-40F6-B4E8-FACAD0954887}" type="pres">
      <dgm:prSet presAssocID="{47305778-4F58-416F-B82E-C230C561DAD2}" presName="rootComposite" presStyleCnt="0"/>
      <dgm:spPr/>
    </dgm:pt>
    <dgm:pt modelId="{3AE7DEA4-6BBF-4E92-A60B-3966D7CB838F}" type="pres">
      <dgm:prSet presAssocID="{47305778-4F58-416F-B82E-C230C561DAD2}" presName="rootText" presStyleLbl="node2" presStyleIdx="0" presStyleCnt="5">
        <dgm:presLayoutVars>
          <dgm:chPref val="3"/>
        </dgm:presLayoutVars>
      </dgm:prSet>
      <dgm:spPr/>
      <dgm:t>
        <a:bodyPr/>
        <a:lstStyle/>
        <a:p>
          <a:endParaRPr lang="de-DE"/>
        </a:p>
      </dgm:t>
    </dgm:pt>
    <dgm:pt modelId="{828FEBB6-F2C4-4851-9082-EA0D351B3513}" type="pres">
      <dgm:prSet presAssocID="{47305778-4F58-416F-B82E-C230C561DAD2}" presName="rootConnector" presStyleLbl="node2" presStyleIdx="0" presStyleCnt="5"/>
      <dgm:spPr/>
      <dgm:t>
        <a:bodyPr/>
        <a:lstStyle/>
        <a:p>
          <a:endParaRPr lang="de-DE"/>
        </a:p>
      </dgm:t>
    </dgm:pt>
    <dgm:pt modelId="{C9115C3B-031A-461D-8AAF-25E4E482843A}" type="pres">
      <dgm:prSet presAssocID="{47305778-4F58-416F-B82E-C230C561DAD2}" presName="hierChild4" presStyleCnt="0"/>
      <dgm:spPr/>
    </dgm:pt>
    <dgm:pt modelId="{49009894-913F-4D88-B127-1D4DDD9FAD4C}" type="pres">
      <dgm:prSet presAssocID="{47305778-4F58-416F-B82E-C230C561DAD2}" presName="hierChild5" presStyleCnt="0"/>
      <dgm:spPr/>
    </dgm:pt>
    <dgm:pt modelId="{86ADF3B8-EF59-4504-96B1-13E7D6E9E6D6}" type="pres">
      <dgm:prSet presAssocID="{DB4DB389-13E1-4968-98B2-722BFD003DFB}" presName="Name37" presStyleLbl="parChTrans1D2" presStyleIdx="1" presStyleCnt="5"/>
      <dgm:spPr/>
      <dgm:t>
        <a:bodyPr/>
        <a:lstStyle/>
        <a:p>
          <a:endParaRPr lang="de-DE"/>
        </a:p>
      </dgm:t>
    </dgm:pt>
    <dgm:pt modelId="{79743C97-F693-4945-95ED-9E673CF2E934}" type="pres">
      <dgm:prSet presAssocID="{5BB7C785-3746-4220-9A12-511C78060293}" presName="hierRoot2" presStyleCnt="0">
        <dgm:presLayoutVars>
          <dgm:hierBranch val="init"/>
        </dgm:presLayoutVars>
      </dgm:prSet>
      <dgm:spPr/>
    </dgm:pt>
    <dgm:pt modelId="{9E9FD66C-2D04-41DD-9A38-823C914243E4}" type="pres">
      <dgm:prSet presAssocID="{5BB7C785-3746-4220-9A12-511C78060293}" presName="rootComposite" presStyleCnt="0"/>
      <dgm:spPr/>
    </dgm:pt>
    <dgm:pt modelId="{F8816BE4-6FD0-49AC-AE46-66F97058DC22}" type="pres">
      <dgm:prSet presAssocID="{5BB7C785-3746-4220-9A12-511C78060293}" presName="rootText" presStyleLbl="node2" presStyleIdx="1" presStyleCnt="5">
        <dgm:presLayoutVars>
          <dgm:chPref val="3"/>
        </dgm:presLayoutVars>
      </dgm:prSet>
      <dgm:spPr/>
      <dgm:t>
        <a:bodyPr/>
        <a:lstStyle/>
        <a:p>
          <a:endParaRPr lang="de-DE"/>
        </a:p>
      </dgm:t>
    </dgm:pt>
    <dgm:pt modelId="{E363A92E-8179-4150-BF96-0E027B46E3CD}" type="pres">
      <dgm:prSet presAssocID="{5BB7C785-3746-4220-9A12-511C78060293}" presName="rootConnector" presStyleLbl="node2" presStyleIdx="1" presStyleCnt="5"/>
      <dgm:spPr/>
      <dgm:t>
        <a:bodyPr/>
        <a:lstStyle/>
        <a:p>
          <a:endParaRPr lang="de-DE"/>
        </a:p>
      </dgm:t>
    </dgm:pt>
    <dgm:pt modelId="{775C8D8A-7770-46EC-A190-A5561AF57FB4}" type="pres">
      <dgm:prSet presAssocID="{5BB7C785-3746-4220-9A12-511C78060293}" presName="hierChild4" presStyleCnt="0"/>
      <dgm:spPr/>
    </dgm:pt>
    <dgm:pt modelId="{F1F19D6C-E052-4F15-ADBE-732137056146}" type="pres">
      <dgm:prSet presAssocID="{5BB7C785-3746-4220-9A12-511C78060293}" presName="hierChild5" presStyleCnt="0"/>
      <dgm:spPr/>
    </dgm:pt>
    <dgm:pt modelId="{D723A523-F586-4D6B-B3F7-37722D0790C5}" type="pres">
      <dgm:prSet presAssocID="{68748BDF-F478-46E2-BFBB-D20AC9F6A2DF}" presName="Name37" presStyleLbl="parChTrans1D2" presStyleIdx="2" presStyleCnt="5"/>
      <dgm:spPr/>
      <dgm:t>
        <a:bodyPr/>
        <a:lstStyle/>
        <a:p>
          <a:endParaRPr lang="de-DE"/>
        </a:p>
      </dgm:t>
    </dgm:pt>
    <dgm:pt modelId="{76FD026D-8677-443A-970C-AEFC8277BFD7}" type="pres">
      <dgm:prSet presAssocID="{52378266-A141-4BFD-BC85-CE12120D8F96}" presName="hierRoot2" presStyleCnt="0">
        <dgm:presLayoutVars>
          <dgm:hierBranch val="init"/>
        </dgm:presLayoutVars>
      </dgm:prSet>
      <dgm:spPr/>
    </dgm:pt>
    <dgm:pt modelId="{A3892F19-EE96-4208-A862-F0C4B6216CEA}" type="pres">
      <dgm:prSet presAssocID="{52378266-A141-4BFD-BC85-CE12120D8F96}" presName="rootComposite" presStyleCnt="0"/>
      <dgm:spPr/>
    </dgm:pt>
    <dgm:pt modelId="{52A0D683-A985-4D9B-98CE-1AC12A77E9B5}" type="pres">
      <dgm:prSet presAssocID="{52378266-A141-4BFD-BC85-CE12120D8F96}" presName="rootText" presStyleLbl="node2" presStyleIdx="2" presStyleCnt="5">
        <dgm:presLayoutVars>
          <dgm:chPref val="3"/>
        </dgm:presLayoutVars>
      </dgm:prSet>
      <dgm:spPr/>
      <dgm:t>
        <a:bodyPr/>
        <a:lstStyle/>
        <a:p>
          <a:endParaRPr lang="de-DE"/>
        </a:p>
      </dgm:t>
    </dgm:pt>
    <dgm:pt modelId="{F0D50431-742B-4132-8BA5-9A6DA0540056}" type="pres">
      <dgm:prSet presAssocID="{52378266-A141-4BFD-BC85-CE12120D8F96}" presName="rootConnector" presStyleLbl="node2" presStyleIdx="2" presStyleCnt="5"/>
      <dgm:spPr/>
      <dgm:t>
        <a:bodyPr/>
        <a:lstStyle/>
        <a:p>
          <a:endParaRPr lang="de-DE"/>
        </a:p>
      </dgm:t>
    </dgm:pt>
    <dgm:pt modelId="{8AA9B3D5-F428-473F-872C-66CB647379EE}" type="pres">
      <dgm:prSet presAssocID="{52378266-A141-4BFD-BC85-CE12120D8F96}" presName="hierChild4" presStyleCnt="0"/>
      <dgm:spPr/>
    </dgm:pt>
    <dgm:pt modelId="{4A9F7902-5E23-4224-85A7-AADE00A2546E}" type="pres">
      <dgm:prSet presAssocID="{52378266-A141-4BFD-BC85-CE12120D8F96}" presName="hierChild5" presStyleCnt="0"/>
      <dgm:spPr/>
    </dgm:pt>
    <dgm:pt modelId="{96177574-1BF5-4C63-BC76-4548A8336779}" type="pres">
      <dgm:prSet presAssocID="{9A9DCDB4-6FAF-4201-ADED-E0F8198C1164}" presName="Name37" presStyleLbl="parChTrans1D2" presStyleIdx="3" presStyleCnt="5"/>
      <dgm:spPr/>
      <dgm:t>
        <a:bodyPr/>
        <a:lstStyle/>
        <a:p>
          <a:endParaRPr lang="de-DE"/>
        </a:p>
      </dgm:t>
    </dgm:pt>
    <dgm:pt modelId="{2AB80671-9A6D-47B0-A831-E5DEE70AA4F1}" type="pres">
      <dgm:prSet presAssocID="{0EBABAD5-AC0D-41A2-8116-98036F0F0DE3}" presName="hierRoot2" presStyleCnt="0">
        <dgm:presLayoutVars>
          <dgm:hierBranch val="init"/>
        </dgm:presLayoutVars>
      </dgm:prSet>
      <dgm:spPr/>
    </dgm:pt>
    <dgm:pt modelId="{FF916AE9-0F51-4D3F-81FD-ABA18DE013B5}" type="pres">
      <dgm:prSet presAssocID="{0EBABAD5-AC0D-41A2-8116-98036F0F0DE3}" presName="rootComposite" presStyleCnt="0"/>
      <dgm:spPr/>
    </dgm:pt>
    <dgm:pt modelId="{582C1D69-4FF9-41C1-8F3B-F9DD6B726ECB}" type="pres">
      <dgm:prSet presAssocID="{0EBABAD5-AC0D-41A2-8116-98036F0F0DE3}" presName="rootText" presStyleLbl="node2" presStyleIdx="3" presStyleCnt="5">
        <dgm:presLayoutVars>
          <dgm:chPref val="3"/>
        </dgm:presLayoutVars>
      </dgm:prSet>
      <dgm:spPr/>
      <dgm:t>
        <a:bodyPr/>
        <a:lstStyle/>
        <a:p>
          <a:endParaRPr lang="de-DE"/>
        </a:p>
      </dgm:t>
    </dgm:pt>
    <dgm:pt modelId="{E484EA4F-4ECD-4C52-AC14-5DFE6A637A44}" type="pres">
      <dgm:prSet presAssocID="{0EBABAD5-AC0D-41A2-8116-98036F0F0DE3}" presName="rootConnector" presStyleLbl="node2" presStyleIdx="3" presStyleCnt="5"/>
      <dgm:spPr/>
      <dgm:t>
        <a:bodyPr/>
        <a:lstStyle/>
        <a:p>
          <a:endParaRPr lang="de-DE"/>
        </a:p>
      </dgm:t>
    </dgm:pt>
    <dgm:pt modelId="{6C2A0A8F-E62A-42BC-8264-D0E1444D954E}" type="pres">
      <dgm:prSet presAssocID="{0EBABAD5-AC0D-41A2-8116-98036F0F0DE3}" presName="hierChild4" presStyleCnt="0"/>
      <dgm:spPr/>
    </dgm:pt>
    <dgm:pt modelId="{5E3610FF-65E3-4028-84AE-405EB31CF34F}" type="pres">
      <dgm:prSet presAssocID="{0EBABAD5-AC0D-41A2-8116-98036F0F0DE3}" presName="hierChild5" presStyleCnt="0"/>
      <dgm:spPr/>
    </dgm:pt>
    <dgm:pt modelId="{91CC187E-A93B-414A-8272-5784B556F6BA}" type="pres">
      <dgm:prSet presAssocID="{C991E596-D1B8-437E-B77B-96BD2298FFC9}" presName="Name37" presStyleLbl="parChTrans1D2" presStyleIdx="4" presStyleCnt="5"/>
      <dgm:spPr/>
      <dgm:t>
        <a:bodyPr/>
        <a:lstStyle/>
        <a:p>
          <a:endParaRPr lang="de-DE"/>
        </a:p>
      </dgm:t>
    </dgm:pt>
    <dgm:pt modelId="{F86ADDD6-E3A0-421D-8B18-C54F4779F067}" type="pres">
      <dgm:prSet presAssocID="{33FF5DA7-E2C2-4B9A-8835-EF3917C135BB}" presName="hierRoot2" presStyleCnt="0">
        <dgm:presLayoutVars>
          <dgm:hierBranch val="init"/>
        </dgm:presLayoutVars>
      </dgm:prSet>
      <dgm:spPr/>
    </dgm:pt>
    <dgm:pt modelId="{C9A453F0-3961-4F6C-A35C-4FCA0A76364F}" type="pres">
      <dgm:prSet presAssocID="{33FF5DA7-E2C2-4B9A-8835-EF3917C135BB}" presName="rootComposite" presStyleCnt="0"/>
      <dgm:spPr/>
    </dgm:pt>
    <dgm:pt modelId="{6FF2B30A-E418-4AFA-8A26-3F082DFA96F8}" type="pres">
      <dgm:prSet presAssocID="{33FF5DA7-E2C2-4B9A-8835-EF3917C135BB}" presName="rootText" presStyleLbl="node2" presStyleIdx="4" presStyleCnt="5">
        <dgm:presLayoutVars>
          <dgm:chPref val="3"/>
        </dgm:presLayoutVars>
      </dgm:prSet>
      <dgm:spPr/>
      <dgm:t>
        <a:bodyPr/>
        <a:lstStyle/>
        <a:p>
          <a:endParaRPr lang="de-DE"/>
        </a:p>
      </dgm:t>
    </dgm:pt>
    <dgm:pt modelId="{FAA91FB1-5E88-44D5-95E8-E53CB6162753}" type="pres">
      <dgm:prSet presAssocID="{33FF5DA7-E2C2-4B9A-8835-EF3917C135BB}" presName="rootConnector" presStyleLbl="node2" presStyleIdx="4" presStyleCnt="5"/>
      <dgm:spPr/>
      <dgm:t>
        <a:bodyPr/>
        <a:lstStyle/>
        <a:p>
          <a:endParaRPr lang="de-DE"/>
        </a:p>
      </dgm:t>
    </dgm:pt>
    <dgm:pt modelId="{1CDAA100-C454-4FED-9B4B-3EE2CFF941AB}" type="pres">
      <dgm:prSet presAssocID="{33FF5DA7-E2C2-4B9A-8835-EF3917C135BB}" presName="hierChild4" presStyleCnt="0"/>
      <dgm:spPr/>
    </dgm:pt>
    <dgm:pt modelId="{2F9C53EB-6F02-4C94-B310-30FFE2B2FB18}" type="pres">
      <dgm:prSet presAssocID="{33FF5DA7-E2C2-4B9A-8835-EF3917C135BB}" presName="hierChild5" presStyleCnt="0"/>
      <dgm:spPr/>
    </dgm:pt>
    <dgm:pt modelId="{1CF36799-7D3C-4ABF-8BDE-508E092F08EF}" type="pres">
      <dgm:prSet presAssocID="{A4FADFC4-1A33-492E-8C4C-60BF500FFDDE}" presName="hierChild3" presStyleCnt="0"/>
      <dgm:spPr/>
    </dgm:pt>
    <dgm:pt modelId="{A620DB24-90E2-46EF-8E7E-B0DADA4EDC97}" type="pres">
      <dgm:prSet presAssocID="{C5401F74-8DB9-4C18-8C11-95FCC436E0F7}" presName="hierRoot1" presStyleCnt="0">
        <dgm:presLayoutVars>
          <dgm:hierBranch val="init"/>
        </dgm:presLayoutVars>
      </dgm:prSet>
      <dgm:spPr/>
    </dgm:pt>
    <dgm:pt modelId="{2FC87DA7-01FF-4565-AF0A-81A5CFD8A1B5}" type="pres">
      <dgm:prSet presAssocID="{C5401F74-8DB9-4C18-8C11-95FCC436E0F7}" presName="rootComposite1" presStyleCnt="0"/>
      <dgm:spPr/>
    </dgm:pt>
    <dgm:pt modelId="{2D272864-FCA3-4F3D-A8E0-72CD23F558B2}" type="pres">
      <dgm:prSet presAssocID="{C5401F74-8DB9-4C18-8C11-95FCC436E0F7}" presName="rootText1" presStyleLbl="node0" presStyleIdx="2" presStyleCnt="4">
        <dgm:presLayoutVars>
          <dgm:chPref val="3"/>
        </dgm:presLayoutVars>
      </dgm:prSet>
      <dgm:spPr/>
      <dgm:t>
        <a:bodyPr/>
        <a:lstStyle/>
        <a:p>
          <a:endParaRPr lang="de-DE"/>
        </a:p>
      </dgm:t>
    </dgm:pt>
    <dgm:pt modelId="{65F4D3A8-FD00-41D3-932A-CF1CE78F45F1}" type="pres">
      <dgm:prSet presAssocID="{C5401F74-8DB9-4C18-8C11-95FCC436E0F7}" presName="rootConnector1" presStyleLbl="node1" presStyleIdx="0" presStyleCnt="0"/>
      <dgm:spPr/>
      <dgm:t>
        <a:bodyPr/>
        <a:lstStyle/>
        <a:p>
          <a:endParaRPr lang="de-DE"/>
        </a:p>
      </dgm:t>
    </dgm:pt>
    <dgm:pt modelId="{1C50A7CD-DE13-4975-8A00-5F97FF7F4F42}" type="pres">
      <dgm:prSet presAssocID="{C5401F74-8DB9-4C18-8C11-95FCC436E0F7}" presName="hierChild2" presStyleCnt="0"/>
      <dgm:spPr/>
    </dgm:pt>
    <dgm:pt modelId="{31A9692E-F496-4FA2-9E05-239298F80D45}" type="pres">
      <dgm:prSet presAssocID="{C5401F74-8DB9-4C18-8C11-95FCC436E0F7}" presName="hierChild3" presStyleCnt="0"/>
      <dgm:spPr/>
    </dgm:pt>
    <dgm:pt modelId="{2A3D1DB0-9142-4EAB-8DF3-7012756975B7}" type="pres">
      <dgm:prSet presAssocID="{1FDE1A1C-E576-4904-B240-DF342AFDD11B}" presName="hierRoot1" presStyleCnt="0">
        <dgm:presLayoutVars>
          <dgm:hierBranch val="init"/>
        </dgm:presLayoutVars>
      </dgm:prSet>
      <dgm:spPr/>
    </dgm:pt>
    <dgm:pt modelId="{8ACE18A9-BE49-4551-8C92-196A890F7C81}" type="pres">
      <dgm:prSet presAssocID="{1FDE1A1C-E576-4904-B240-DF342AFDD11B}" presName="rootComposite1" presStyleCnt="0"/>
      <dgm:spPr/>
    </dgm:pt>
    <dgm:pt modelId="{E30A07C9-61DF-4AE3-98A1-C0F830D2A7BA}" type="pres">
      <dgm:prSet presAssocID="{1FDE1A1C-E576-4904-B240-DF342AFDD11B}" presName="rootText1" presStyleLbl="node0" presStyleIdx="3" presStyleCnt="4">
        <dgm:presLayoutVars>
          <dgm:chPref val="3"/>
        </dgm:presLayoutVars>
      </dgm:prSet>
      <dgm:spPr/>
      <dgm:t>
        <a:bodyPr/>
        <a:lstStyle/>
        <a:p>
          <a:endParaRPr lang="de-DE"/>
        </a:p>
      </dgm:t>
    </dgm:pt>
    <dgm:pt modelId="{134C1A2B-FC56-4A52-B478-E39D561E5D8B}" type="pres">
      <dgm:prSet presAssocID="{1FDE1A1C-E576-4904-B240-DF342AFDD11B}" presName="rootConnector1" presStyleLbl="node1" presStyleIdx="0" presStyleCnt="0"/>
      <dgm:spPr/>
      <dgm:t>
        <a:bodyPr/>
        <a:lstStyle/>
        <a:p>
          <a:endParaRPr lang="de-DE"/>
        </a:p>
      </dgm:t>
    </dgm:pt>
    <dgm:pt modelId="{32342D22-2DDE-4B9C-9F17-14F023ECBF09}" type="pres">
      <dgm:prSet presAssocID="{1FDE1A1C-E576-4904-B240-DF342AFDD11B}" presName="hierChild2" presStyleCnt="0"/>
      <dgm:spPr/>
    </dgm:pt>
    <dgm:pt modelId="{27040A10-6B6D-4CF8-8744-7C2C950FC049}" type="pres">
      <dgm:prSet presAssocID="{1FDE1A1C-E576-4904-B240-DF342AFDD11B}" presName="hierChild3" presStyleCnt="0"/>
      <dgm:spPr/>
    </dgm:pt>
  </dgm:ptLst>
  <dgm:cxnLst>
    <dgm:cxn modelId="{44A66CD8-AF27-4CE7-AD7A-837F5DCBC64D}" type="presOf" srcId="{33FF5DA7-E2C2-4B9A-8835-EF3917C135BB}" destId="{FAA91FB1-5E88-44D5-95E8-E53CB6162753}" srcOrd="1" destOrd="0" presId="urn:microsoft.com/office/officeart/2005/8/layout/orgChart1"/>
    <dgm:cxn modelId="{93993D8F-2094-40AE-A390-639F8102D240}" srcId="{4739077D-AFBF-4578-8985-127E4FC9A22D}" destId="{0F347DFA-27AA-4066-AA5F-30FAC9732F48}" srcOrd="0" destOrd="0" parTransId="{C5C6FD44-B31C-4F0B-A7E5-CB9C88B3FA9F}" sibTransId="{31956DED-8D13-4D36-8297-05061B2C8287}"/>
    <dgm:cxn modelId="{64370CAB-FA7C-49CC-BA32-1A4B45F7C8C1}" type="presOf" srcId="{C991E596-D1B8-437E-B77B-96BD2298FFC9}" destId="{91CC187E-A93B-414A-8272-5784B556F6BA}" srcOrd="0" destOrd="0" presId="urn:microsoft.com/office/officeart/2005/8/layout/orgChart1"/>
    <dgm:cxn modelId="{ACEBBA21-5D3B-4AD8-A192-E45D9C4B1E7C}" srcId="{A4FADFC4-1A33-492E-8C4C-60BF500FFDDE}" destId="{5BB7C785-3746-4220-9A12-511C78060293}" srcOrd="1" destOrd="0" parTransId="{DB4DB389-13E1-4968-98B2-722BFD003DFB}" sibTransId="{028A1384-6661-4CF2-9504-ECB4C2D63DF7}"/>
    <dgm:cxn modelId="{C7EB37B1-66FA-41BC-A5DA-B45ABB8209D4}" type="presOf" srcId="{4739077D-AFBF-4578-8985-127E4FC9A22D}" destId="{50BD8320-9D87-4731-B2CC-2B47E805CC51}" srcOrd="0" destOrd="0" presId="urn:microsoft.com/office/officeart/2005/8/layout/orgChart1"/>
    <dgm:cxn modelId="{DA52483C-C795-4E2C-9B4F-994F0EAD0A8B}" type="presOf" srcId="{5BB7C785-3746-4220-9A12-511C78060293}" destId="{E363A92E-8179-4150-BF96-0E027B46E3CD}" srcOrd="1" destOrd="0" presId="urn:microsoft.com/office/officeart/2005/8/layout/orgChart1"/>
    <dgm:cxn modelId="{1FC9A221-EA64-4CA5-BEA4-237A3192FA42}" type="presOf" srcId="{0EBABAD5-AC0D-41A2-8116-98036F0F0DE3}" destId="{E484EA4F-4ECD-4C52-AC14-5DFE6A637A44}" srcOrd="1" destOrd="0" presId="urn:microsoft.com/office/officeart/2005/8/layout/orgChart1"/>
    <dgm:cxn modelId="{D15789F9-0DBC-499D-8DEA-67253D4E12DC}" srcId="{4739077D-AFBF-4578-8985-127E4FC9A22D}" destId="{1FDE1A1C-E576-4904-B240-DF342AFDD11B}" srcOrd="3" destOrd="0" parTransId="{4E8362AF-2E2E-41F5-830B-7FD21A37A9CA}" sibTransId="{BCE9ECF6-1EB9-4A23-932B-74D9EE7B24FD}"/>
    <dgm:cxn modelId="{F1586C0A-891D-43BE-BD3A-E0ADDB90E877}" type="presOf" srcId="{0F347DFA-27AA-4066-AA5F-30FAC9732F48}" destId="{8E42A967-AB8F-43BE-B733-3EB84EAAA654}" srcOrd="0" destOrd="0" presId="urn:microsoft.com/office/officeart/2005/8/layout/orgChart1"/>
    <dgm:cxn modelId="{AB5C7B07-9508-4D19-B05E-BB7BD3C49F4E}" type="presOf" srcId="{47305778-4F58-416F-B82E-C230C561DAD2}" destId="{828FEBB6-F2C4-4851-9082-EA0D351B3513}" srcOrd="1" destOrd="0" presId="urn:microsoft.com/office/officeart/2005/8/layout/orgChart1"/>
    <dgm:cxn modelId="{B14C1BDC-5DE6-494D-8B0A-84D677640C14}" type="presOf" srcId="{5BB7C785-3746-4220-9A12-511C78060293}" destId="{F8816BE4-6FD0-49AC-AE46-66F97058DC22}" srcOrd="0" destOrd="0" presId="urn:microsoft.com/office/officeart/2005/8/layout/orgChart1"/>
    <dgm:cxn modelId="{7B1DF464-0A8A-40FC-9888-73ADCEBB1311}" srcId="{A4FADFC4-1A33-492E-8C4C-60BF500FFDDE}" destId="{0EBABAD5-AC0D-41A2-8116-98036F0F0DE3}" srcOrd="3" destOrd="0" parTransId="{9A9DCDB4-6FAF-4201-ADED-E0F8198C1164}" sibTransId="{AE15AE5E-3524-44D0-8A3E-A99CA6E17588}"/>
    <dgm:cxn modelId="{43DFE2BC-7E39-4E8D-AB3E-4B62F00F8160}" type="presOf" srcId="{9311BF38-398A-4C83-AB24-0747A26430B0}" destId="{8E2BAD06-4CC7-4894-868E-1428B559AA80}" srcOrd="0" destOrd="0" presId="urn:microsoft.com/office/officeart/2005/8/layout/orgChart1"/>
    <dgm:cxn modelId="{57DDE091-6698-435F-90EE-0551D0DCB175}" type="presOf" srcId="{52378266-A141-4BFD-BC85-CE12120D8F96}" destId="{52A0D683-A985-4D9B-98CE-1AC12A77E9B5}" srcOrd="0" destOrd="0" presId="urn:microsoft.com/office/officeart/2005/8/layout/orgChart1"/>
    <dgm:cxn modelId="{16D7A3D6-D083-4D23-A9BF-47CE05159D89}" type="presOf" srcId="{DB4DB389-13E1-4968-98B2-722BFD003DFB}" destId="{86ADF3B8-EF59-4504-96B1-13E7D6E9E6D6}" srcOrd="0" destOrd="0" presId="urn:microsoft.com/office/officeart/2005/8/layout/orgChart1"/>
    <dgm:cxn modelId="{551C3794-DD59-49C6-B9FE-862A7161D140}" srcId="{A4FADFC4-1A33-492E-8C4C-60BF500FFDDE}" destId="{47305778-4F58-416F-B82E-C230C561DAD2}" srcOrd="0" destOrd="0" parTransId="{9311BF38-398A-4C83-AB24-0747A26430B0}" sibTransId="{2C85589B-957F-4610-9F99-F5C0413B33C4}"/>
    <dgm:cxn modelId="{20986DB8-767C-4125-9441-0308DE394E55}" srcId="{A4FADFC4-1A33-492E-8C4C-60BF500FFDDE}" destId="{33FF5DA7-E2C2-4B9A-8835-EF3917C135BB}" srcOrd="4" destOrd="0" parTransId="{C991E596-D1B8-437E-B77B-96BD2298FFC9}" sibTransId="{67842925-F282-428A-B1EA-7FF4CC8F3E8B}"/>
    <dgm:cxn modelId="{6FE0743A-BF4A-4C64-B48D-461BE72DA19A}" type="presOf" srcId="{47305778-4F58-416F-B82E-C230C561DAD2}" destId="{3AE7DEA4-6BBF-4E92-A60B-3966D7CB838F}" srcOrd="0" destOrd="0" presId="urn:microsoft.com/office/officeart/2005/8/layout/orgChart1"/>
    <dgm:cxn modelId="{4A0BED53-FF91-4E51-A932-0373C11CB03D}" type="presOf" srcId="{68748BDF-F478-46E2-BFBB-D20AC9F6A2DF}" destId="{D723A523-F586-4D6B-B3F7-37722D0790C5}" srcOrd="0" destOrd="0" presId="urn:microsoft.com/office/officeart/2005/8/layout/orgChart1"/>
    <dgm:cxn modelId="{E2977020-078D-4EEC-82A6-1F7145843487}" type="presOf" srcId="{0EBABAD5-AC0D-41A2-8116-98036F0F0DE3}" destId="{582C1D69-4FF9-41C1-8F3B-F9DD6B726ECB}" srcOrd="0" destOrd="0" presId="urn:microsoft.com/office/officeart/2005/8/layout/orgChart1"/>
    <dgm:cxn modelId="{372EDF15-F6D0-49F9-A2C1-A26CF4D775E0}" type="presOf" srcId="{C5401F74-8DB9-4C18-8C11-95FCC436E0F7}" destId="{2D272864-FCA3-4F3D-A8E0-72CD23F558B2}" srcOrd="0" destOrd="0" presId="urn:microsoft.com/office/officeart/2005/8/layout/orgChart1"/>
    <dgm:cxn modelId="{246A697F-B53A-4DC5-91DE-8C0A307F4FB9}" type="presOf" srcId="{A4FADFC4-1A33-492E-8C4C-60BF500FFDDE}" destId="{6A5CB104-279D-44F4-98C2-EBD4BC12DBF5}" srcOrd="1" destOrd="0" presId="urn:microsoft.com/office/officeart/2005/8/layout/orgChart1"/>
    <dgm:cxn modelId="{964E0805-BAD0-40BF-B846-AD66C7519857}" srcId="{4739077D-AFBF-4578-8985-127E4FC9A22D}" destId="{A4FADFC4-1A33-492E-8C4C-60BF500FFDDE}" srcOrd="1" destOrd="0" parTransId="{B1C1A2F2-7E2D-44CF-9524-A58172CBA51F}" sibTransId="{9A2809DB-E324-409F-B4BE-3996CB8A444D}"/>
    <dgm:cxn modelId="{8AA47B71-DAF3-479D-85E1-E1189D6A6C87}" type="presOf" srcId="{C5401F74-8DB9-4C18-8C11-95FCC436E0F7}" destId="{65F4D3A8-FD00-41D3-932A-CF1CE78F45F1}" srcOrd="1" destOrd="0" presId="urn:microsoft.com/office/officeart/2005/8/layout/orgChart1"/>
    <dgm:cxn modelId="{6760A502-4484-4033-B61D-76231011BF08}" type="presOf" srcId="{1FDE1A1C-E576-4904-B240-DF342AFDD11B}" destId="{E30A07C9-61DF-4AE3-98A1-C0F830D2A7BA}" srcOrd="0" destOrd="0" presId="urn:microsoft.com/office/officeart/2005/8/layout/orgChart1"/>
    <dgm:cxn modelId="{5C8A6305-BBFA-4A66-A330-75D488435D3A}" type="presOf" srcId="{9A9DCDB4-6FAF-4201-ADED-E0F8198C1164}" destId="{96177574-1BF5-4C63-BC76-4548A8336779}" srcOrd="0" destOrd="0" presId="urn:microsoft.com/office/officeart/2005/8/layout/orgChart1"/>
    <dgm:cxn modelId="{2F35461B-0824-4667-BFC9-76F00B2EC755}" srcId="{4739077D-AFBF-4578-8985-127E4FC9A22D}" destId="{C5401F74-8DB9-4C18-8C11-95FCC436E0F7}" srcOrd="2" destOrd="0" parTransId="{5723A787-B4F6-4F43-8686-AD6EB214562A}" sibTransId="{489CC92C-123B-4A9B-BF38-D3B9968A26D7}"/>
    <dgm:cxn modelId="{46BD2CCC-56E9-4A70-87C0-2B1EC0BBAA27}" type="presOf" srcId="{1FDE1A1C-E576-4904-B240-DF342AFDD11B}" destId="{134C1A2B-FC56-4A52-B478-E39D561E5D8B}" srcOrd="1" destOrd="0" presId="urn:microsoft.com/office/officeart/2005/8/layout/orgChart1"/>
    <dgm:cxn modelId="{35AE0610-CE62-400A-8430-7E8B70D79D54}" type="presOf" srcId="{0F347DFA-27AA-4066-AA5F-30FAC9732F48}" destId="{E542E4DF-CCF0-4133-B4D3-5068B093D701}" srcOrd="1" destOrd="0" presId="urn:microsoft.com/office/officeart/2005/8/layout/orgChart1"/>
    <dgm:cxn modelId="{565ED518-34C6-4790-B490-4D79B8C32EA8}" type="presOf" srcId="{A4FADFC4-1A33-492E-8C4C-60BF500FFDDE}" destId="{4F1E6A36-A7F7-4CDF-A466-12CC9416631A}" srcOrd="0" destOrd="0" presId="urn:microsoft.com/office/officeart/2005/8/layout/orgChart1"/>
    <dgm:cxn modelId="{8EDF8E2B-6D17-4288-A468-E2ED313CB781}" srcId="{A4FADFC4-1A33-492E-8C4C-60BF500FFDDE}" destId="{52378266-A141-4BFD-BC85-CE12120D8F96}" srcOrd="2" destOrd="0" parTransId="{68748BDF-F478-46E2-BFBB-D20AC9F6A2DF}" sibTransId="{30604623-85D2-42B7-A3F7-33904F8CE341}"/>
    <dgm:cxn modelId="{EA275025-393A-4310-B69B-56CBBBA080B5}" type="presOf" srcId="{52378266-A141-4BFD-BC85-CE12120D8F96}" destId="{F0D50431-742B-4132-8BA5-9A6DA0540056}" srcOrd="1" destOrd="0" presId="urn:microsoft.com/office/officeart/2005/8/layout/orgChart1"/>
    <dgm:cxn modelId="{70528CE4-B3D5-4530-BA9F-95DEFFA05C3F}" type="presOf" srcId="{33FF5DA7-E2C2-4B9A-8835-EF3917C135BB}" destId="{6FF2B30A-E418-4AFA-8A26-3F082DFA96F8}" srcOrd="0" destOrd="0" presId="urn:microsoft.com/office/officeart/2005/8/layout/orgChart1"/>
    <dgm:cxn modelId="{A8730414-6B93-4B14-AD67-50C032BD412F}" type="presParOf" srcId="{50BD8320-9D87-4731-B2CC-2B47E805CC51}" destId="{1491FD65-9DEF-4AF4-97C6-122EC5BD95C4}" srcOrd="0" destOrd="0" presId="urn:microsoft.com/office/officeart/2005/8/layout/orgChart1"/>
    <dgm:cxn modelId="{89E283C2-9D6F-4808-B0CA-F60DABAE89A8}" type="presParOf" srcId="{1491FD65-9DEF-4AF4-97C6-122EC5BD95C4}" destId="{7B8CB99F-34CB-47C9-AD7D-E43A2D12C2CF}" srcOrd="0" destOrd="0" presId="urn:microsoft.com/office/officeart/2005/8/layout/orgChart1"/>
    <dgm:cxn modelId="{ABA409D0-D0A1-4155-9764-A3124E206DE6}" type="presParOf" srcId="{7B8CB99F-34CB-47C9-AD7D-E43A2D12C2CF}" destId="{8E42A967-AB8F-43BE-B733-3EB84EAAA654}" srcOrd="0" destOrd="0" presId="urn:microsoft.com/office/officeart/2005/8/layout/orgChart1"/>
    <dgm:cxn modelId="{BBA2564B-BD85-4701-8DE2-D7BD519E1657}" type="presParOf" srcId="{7B8CB99F-34CB-47C9-AD7D-E43A2D12C2CF}" destId="{E542E4DF-CCF0-4133-B4D3-5068B093D701}" srcOrd="1" destOrd="0" presId="urn:microsoft.com/office/officeart/2005/8/layout/orgChart1"/>
    <dgm:cxn modelId="{4289BF33-57ED-4FC5-9F26-303F73C211E5}" type="presParOf" srcId="{1491FD65-9DEF-4AF4-97C6-122EC5BD95C4}" destId="{AF3B487D-F11D-4F43-87D1-04760EAA2ADA}" srcOrd="1" destOrd="0" presId="urn:microsoft.com/office/officeart/2005/8/layout/orgChart1"/>
    <dgm:cxn modelId="{A4D08320-E400-41B4-9AA8-4D36ECC3DEE1}" type="presParOf" srcId="{1491FD65-9DEF-4AF4-97C6-122EC5BD95C4}" destId="{601464E9-4500-4109-846B-F60A39185812}" srcOrd="2" destOrd="0" presId="urn:microsoft.com/office/officeart/2005/8/layout/orgChart1"/>
    <dgm:cxn modelId="{9DE1AA23-7CD5-4DA3-96A0-78EBA37302D0}" type="presParOf" srcId="{50BD8320-9D87-4731-B2CC-2B47E805CC51}" destId="{AF29E5D1-1500-4A1B-AE28-04AB55D1E8F2}" srcOrd="1" destOrd="0" presId="urn:microsoft.com/office/officeart/2005/8/layout/orgChart1"/>
    <dgm:cxn modelId="{767C39B3-7CA9-4612-A98C-E25C6322A72D}" type="presParOf" srcId="{AF29E5D1-1500-4A1B-AE28-04AB55D1E8F2}" destId="{A9082539-27A2-4BB2-A9EE-66D98CFE1D37}" srcOrd="0" destOrd="0" presId="urn:microsoft.com/office/officeart/2005/8/layout/orgChart1"/>
    <dgm:cxn modelId="{C0AC9448-CCFE-40D7-8E7D-5C476616A295}" type="presParOf" srcId="{A9082539-27A2-4BB2-A9EE-66D98CFE1D37}" destId="{4F1E6A36-A7F7-4CDF-A466-12CC9416631A}" srcOrd="0" destOrd="0" presId="urn:microsoft.com/office/officeart/2005/8/layout/orgChart1"/>
    <dgm:cxn modelId="{E231BDBF-A1C7-43CD-8CB6-FFA6FBC1D748}" type="presParOf" srcId="{A9082539-27A2-4BB2-A9EE-66D98CFE1D37}" destId="{6A5CB104-279D-44F4-98C2-EBD4BC12DBF5}" srcOrd="1" destOrd="0" presId="urn:microsoft.com/office/officeart/2005/8/layout/orgChart1"/>
    <dgm:cxn modelId="{AF22F1D0-D28F-4ED1-836A-88A68D593A30}" type="presParOf" srcId="{AF29E5D1-1500-4A1B-AE28-04AB55D1E8F2}" destId="{43B338CA-D072-4047-8A9C-6D5F3664BBE1}" srcOrd="1" destOrd="0" presId="urn:microsoft.com/office/officeart/2005/8/layout/orgChart1"/>
    <dgm:cxn modelId="{4BC26CB7-B06C-4249-B04F-99ADEB7DAA46}" type="presParOf" srcId="{43B338CA-D072-4047-8A9C-6D5F3664BBE1}" destId="{8E2BAD06-4CC7-4894-868E-1428B559AA80}" srcOrd="0" destOrd="0" presId="urn:microsoft.com/office/officeart/2005/8/layout/orgChart1"/>
    <dgm:cxn modelId="{DACB8E25-6837-4DA2-8926-CF0C96E0A0C4}" type="presParOf" srcId="{43B338CA-D072-4047-8A9C-6D5F3664BBE1}" destId="{D6E5075F-1BA7-4F7C-AAB5-B9D9518E4EF6}" srcOrd="1" destOrd="0" presId="urn:microsoft.com/office/officeart/2005/8/layout/orgChart1"/>
    <dgm:cxn modelId="{AC0460FB-EAA3-4D66-8BD5-1A1DCF0B4424}" type="presParOf" srcId="{D6E5075F-1BA7-4F7C-AAB5-B9D9518E4EF6}" destId="{E08A5ED7-BB8A-40F6-B4E8-FACAD0954887}" srcOrd="0" destOrd="0" presId="urn:microsoft.com/office/officeart/2005/8/layout/orgChart1"/>
    <dgm:cxn modelId="{1E8DCC78-B4F1-44BC-B382-BFE91550BB4A}" type="presParOf" srcId="{E08A5ED7-BB8A-40F6-B4E8-FACAD0954887}" destId="{3AE7DEA4-6BBF-4E92-A60B-3966D7CB838F}" srcOrd="0" destOrd="0" presId="urn:microsoft.com/office/officeart/2005/8/layout/orgChart1"/>
    <dgm:cxn modelId="{3119FD4D-DD16-46F8-B461-E9D2CAF0ABEF}" type="presParOf" srcId="{E08A5ED7-BB8A-40F6-B4E8-FACAD0954887}" destId="{828FEBB6-F2C4-4851-9082-EA0D351B3513}" srcOrd="1" destOrd="0" presId="urn:microsoft.com/office/officeart/2005/8/layout/orgChart1"/>
    <dgm:cxn modelId="{751F6A9A-C420-4631-8126-D22F2C8D64DF}" type="presParOf" srcId="{D6E5075F-1BA7-4F7C-AAB5-B9D9518E4EF6}" destId="{C9115C3B-031A-461D-8AAF-25E4E482843A}" srcOrd="1" destOrd="0" presId="urn:microsoft.com/office/officeart/2005/8/layout/orgChart1"/>
    <dgm:cxn modelId="{E686CC69-19EF-4EBC-811C-877C05EB91CC}" type="presParOf" srcId="{D6E5075F-1BA7-4F7C-AAB5-B9D9518E4EF6}" destId="{49009894-913F-4D88-B127-1D4DDD9FAD4C}" srcOrd="2" destOrd="0" presId="urn:microsoft.com/office/officeart/2005/8/layout/orgChart1"/>
    <dgm:cxn modelId="{B9A05EBF-CB49-4AA7-AA9B-0F7DAD63B597}" type="presParOf" srcId="{43B338CA-D072-4047-8A9C-6D5F3664BBE1}" destId="{86ADF3B8-EF59-4504-96B1-13E7D6E9E6D6}" srcOrd="2" destOrd="0" presId="urn:microsoft.com/office/officeart/2005/8/layout/orgChart1"/>
    <dgm:cxn modelId="{A90C3537-21A7-4475-B91F-7D1DA7C09653}" type="presParOf" srcId="{43B338CA-D072-4047-8A9C-6D5F3664BBE1}" destId="{79743C97-F693-4945-95ED-9E673CF2E934}" srcOrd="3" destOrd="0" presId="urn:microsoft.com/office/officeart/2005/8/layout/orgChart1"/>
    <dgm:cxn modelId="{76914134-7162-4B76-9D9D-3867128BD40B}" type="presParOf" srcId="{79743C97-F693-4945-95ED-9E673CF2E934}" destId="{9E9FD66C-2D04-41DD-9A38-823C914243E4}" srcOrd="0" destOrd="0" presId="urn:microsoft.com/office/officeart/2005/8/layout/orgChart1"/>
    <dgm:cxn modelId="{B757A3C3-D1CD-483A-9E92-9ED780103918}" type="presParOf" srcId="{9E9FD66C-2D04-41DD-9A38-823C914243E4}" destId="{F8816BE4-6FD0-49AC-AE46-66F97058DC22}" srcOrd="0" destOrd="0" presId="urn:microsoft.com/office/officeart/2005/8/layout/orgChart1"/>
    <dgm:cxn modelId="{C748DA7D-6DDB-4F64-B11E-0BAEFBD0C1B1}" type="presParOf" srcId="{9E9FD66C-2D04-41DD-9A38-823C914243E4}" destId="{E363A92E-8179-4150-BF96-0E027B46E3CD}" srcOrd="1" destOrd="0" presId="urn:microsoft.com/office/officeart/2005/8/layout/orgChart1"/>
    <dgm:cxn modelId="{99E50A4D-DD97-46B4-A1AD-BD5213F29612}" type="presParOf" srcId="{79743C97-F693-4945-95ED-9E673CF2E934}" destId="{775C8D8A-7770-46EC-A190-A5561AF57FB4}" srcOrd="1" destOrd="0" presId="urn:microsoft.com/office/officeart/2005/8/layout/orgChart1"/>
    <dgm:cxn modelId="{BA4FB509-6434-4543-9C21-96576DD8EC74}" type="presParOf" srcId="{79743C97-F693-4945-95ED-9E673CF2E934}" destId="{F1F19D6C-E052-4F15-ADBE-732137056146}" srcOrd="2" destOrd="0" presId="urn:microsoft.com/office/officeart/2005/8/layout/orgChart1"/>
    <dgm:cxn modelId="{4F1ECBBD-F5AD-466E-97F5-AB02CC739F58}" type="presParOf" srcId="{43B338CA-D072-4047-8A9C-6D5F3664BBE1}" destId="{D723A523-F586-4D6B-B3F7-37722D0790C5}" srcOrd="4" destOrd="0" presId="urn:microsoft.com/office/officeart/2005/8/layout/orgChart1"/>
    <dgm:cxn modelId="{3C5D4CF9-F199-4376-8F40-7E1E32A3C270}" type="presParOf" srcId="{43B338CA-D072-4047-8A9C-6D5F3664BBE1}" destId="{76FD026D-8677-443A-970C-AEFC8277BFD7}" srcOrd="5" destOrd="0" presId="urn:microsoft.com/office/officeart/2005/8/layout/orgChart1"/>
    <dgm:cxn modelId="{6F1CF3A9-C3CC-4F63-9A26-E132C790ADA6}" type="presParOf" srcId="{76FD026D-8677-443A-970C-AEFC8277BFD7}" destId="{A3892F19-EE96-4208-A862-F0C4B6216CEA}" srcOrd="0" destOrd="0" presId="urn:microsoft.com/office/officeart/2005/8/layout/orgChart1"/>
    <dgm:cxn modelId="{1A8193EA-C0AB-4A0F-800D-4FF7D0558BC2}" type="presParOf" srcId="{A3892F19-EE96-4208-A862-F0C4B6216CEA}" destId="{52A0D683-A985-4D9B-98CE-1AC12A77E9B5}" srcOrd="0" destOrd="0" presId="urn:microsoft.com/office/officeart/2005/8/layout/orgChart1"/>
    <dgm:cxn modelId="{C926DE86-8596-47DC-89A9-773957840DE2}" type="presParOf" srcId="{A3892F19-EE96-4208-A862-F0C4B6216CEA}" destId="{F0D50431-742B-4132-8BA5-9A6DA0540056}" srcOrd="1" destOrd="0" presId="urn:microsoft.com/office/officeart/2005/8/layout/orgChart1"/>
    <dgm:cxn modelId="{99BF49A1-8892-40AF-BA4D-B6C0B5E3BB51}" type="presParOf" srcId="{76FD026D-8677-443A-970C-AEFC8277BFD7}" destId="{8AA9B3D5-F428-473F-872C-66CB647379EE}" srcOrd="1" destOrd="0" presId="urn:microsoft.com/office/officeart/2005/8/layout/orgChart1"/>
    <dgm:cxn modelId="{3423C395-EE5C-4A9D-9587-EFA9E24DACB3}" type="presParOf" srcId="{76FD026D-8677-443A-970C-AEFC8277BFD7}" destId="{4A9F7902-5E23-4224-85A7-AADE00A2546E}" srcOrd="2" destOrd="0" presId="urn:microsoft.com/office/officeart/2005/8/layout/orgChart1"/>
    <dgm:cxn modelId="{6BFD054B-E738-43BE-8F18-77358860024B}" type="presParOf" srcId="{43B338CA-D072-4047-8A9C-6D5F3664BBE1}" destId="{96177574-1BF5-4C63-BC76-4548A8336779}" srcOrd="6" destOrd="0" presId="urn:microsoft.com/office/officeart/2005/8/layout/orgChart1"/>
    <dgm:cxn modelId="{CBA21A6C-6900-46A4-815F-E0B1CAA93A56}" type="presParOf" srcId="{43B338CA-D072-4047-8A9C-6D5F3664BBE1}" destId="{2AB80671-9A6D-47B0-A831-E5DEE70AA4F1}" srcOrd="7" destOrd="0" presId="urn:microsoft.com/office/officeart/2005/8/layout/orgChart1"/>
    <dgm:cxn modelId="{42A5A70B-8C5E-4D26-BF6E-925D4B1C173B}" type="presParOf" srcId="{2AB80671-9A6D-47B0-A831-E5DEE70AA4F1}" destId="{FF916AE9-0F51-4D3F-81FD-ABA18DE013B5}" srcOrd="0" destOrd="0" presId="urn:microsoft.com/office/officeart/2005/8/layout/orgChart1"/>
    <dgm:cxn modelId="{7306B947-243E-4D68-BC55-EC8DE060C17F}" type="presParOf" srcId="{FF916AE9-0F51-4D3F-81FD-ABA18DE013B5}" destId="{582C1D69-4FF9-41C1-8F3B-F9DD6B726ECB}" srcOrd="0" destOrd="0" presId="urn:microsoft.com/office/officeart/2005/8/layout/orgChart1"/>
    <dgm:cxn modelId="{811603EE-3C82-44F2-8D4C-FD3A6BD90A1E}" type="presParOf" srcId="{FF916AE9-0F51-4D3F-81FD-ABA18DE013B5}" destId="{E484EA4F-4ECD-4C52-AC14-5DFE6A637A44}" srcOrd="1" destOrd="0" presId="urn:microsoft.com/office/officeart/2005/8/layout/orgChart1"/>
    <dgm:cxn modelId="{92FE0412-AD1E-4E7F-8564-F0382D382BE4}" type="presParOf" srcId="{2AB80671-9A6D-47B0-A831-E5DEE70AA4F1}" destId="{6C2A0A8F-E62A-42BC-8264-D0E1444D954E}" srcOrd="1" destOrd="0" presId="urn:microsoft.com/office/officeart/2005/8/layout/orgChart1"/>
    <dgm:cxn modelId="{0A2BDAE7-B6B5-4378-8335-3C1D70D6665D}" type="presParOf" srcId="{2AB80671-9A6D-47B0-A831-E5DEE70AA4F1}" destId="{5E3610FF-65E3-4028-84AE-405EB31CF34F}" srcOrd="2" destOrd="0" presId="urn:microsoft.com/office/officeart/2005/8/layout/orgChart1"/>
    <dgm:cxn modelId="{D9675BE7-60F2-4C15-A6AF-3BB790D7C71A}" type="presParOf" srcId="{43B338CA-D072-4047-8A9C-6D5F3664BBE1}" destId="{91CC187E-A93B-414A-8272-5784B556F6BA}" srcOrd="8" destOrd="0" presId="urn:microsoft.com/office/officeart/2005/8/layout/orgChart1"/>
    <dgm:cxn modelId="{88EEC3FD-A933-4AE8-90E9-013D91CEA7A9}" type="presParOf" srcId="{43B338CA-D072-4047-8A9C-6D5F3664BBE1}" destId="{F86ADDD6-E3A0-421D-8B18-C54F4779F067}" srcOrd="9" destOrd="0" presId="urn:microsoft.com/office/officeart/2005/8/layout/orgChart1"/>
    <dgm:cxn modelId="{DA4F5CF4-6A61-466E-B17C-E660B173FA9E}" type="presParOf" srcId="{F86ADDD6-E3A0-421D-8B18-C54F4779F067}" destId="{C9A453F0-3961-4F6C-A35C-4FCA0A76364F}" srcOrd="0" destOrd="0" presId="urn:microsoft.com/office/officeart/2005/8/layout/orgChart1"/>
    <dgm:cxn modelId="{0D8B3DEE-554C-4A43-862E-C89C4735FF61}" type="presParOf" srcId="{C9A453F0-3961-4F6C-A35C-4FCA0A76364F}" destId="{6FF2B30A-E418-4AFA-8A26-3F082DFA96F8}" srcOrd="0" destOrd="0" presId="urn:microsoft.com/office/officeart/2005/8/layout/orgChart1"/>
    <dgm:cxn modelId="{CFF86096-6A80-4B55-8ACC-67A502277858}" type="presParOf" srcId="{C9A453F0-3961-4F6C-A35C-4FCA0A76364F}" destId="{FAA91FB1-5E88-44D5-95E8-E53CB6162753}" srcOrd="1" destOrd="0" presId="urn:microsoft.com/office/officeart/2005/8/layout/orgChart1"/>
    <dgm:cxn modelId="{B4F68C86-D609-40FD-9083-B43D637AC7E4}" type="presParOf" srcId="{F86ADDD6-E3A0-421D-8B18-C54F4779F067}" destId="{1CDAA100-C454-4FED-9B4B-3EE2CFF941AB}" srcOrd="1" destOrd="0" presId="urn:microsoft.com/office/officeart/2005/8/layout/orgChart1"/>
    <dgm:cxn modelId="{4FED88A3-A1CE-44C3-B8F9-79B7B1B97E68}" type="presParOf" srcId="{F86ADDD6-E3A0-421D-8B18-C54F4779F067}" destId="{2F9C53EB-6F02-4C94-B310-30FFE2B2FB18}" srcOrd="2" destOrd="0" presId="urn:microsoft.com/office/officeart/2005/8/layout/orgChart1"/>
    <dgm:cxn modelId="{F7D0BA3A-F364-42C6-AE6B-31E674616A15}" type="presParOf" srcId="{AF29E5D1-1500-4A1B-AE28-04AB55D1E8F2}" destId="{1CF36799-7D3C-4ABF-8BDE-508E092F08EF}" srcOrd="2" destOrd="0" presId="urn:microsoft.com/office/officeart/2005/8/layout/orgChart1"/>
    <dgm:cxn modelId="{088E1531-5467-4296-9300-F47F22DE123B}" type="presParOf" srcId="{50BD8320-9D87-4731-B2CC-2B47E805CC51}" destId="{A620DB24-90E2-46EF-8E7E-B0DADA4EDC97}" srcOrd="2" destOrd="0" presId="urn:microsoft.com/office/officeart/2005/8/layout/orgChart1"/>
    <dgm:cxn modelId="{40E76653-4028-431D-AFA5-4E0E47D669E0}" type="presParOf" srcId="{A620DB24-90E2-46EF-8E7E-B0DADA4EDC97}" destId="{2FC87DA7-01FF-4565-AF0A-81A5CFD8A1B5}" srcOrd="0" destOrd="0" presId="urn:microsoft.com/office/officeart/2005/8/layout/orgChart1"/>
    <dgm:cxn modelId="{F992F5AE-E497-4ED5-8227-27114E455BA6}" type="presParOf" srcId="{2FC87DA7-01FF-4565-AF0A-81A5CFD8A1B5}" destId="{2D272864-FCA3-4F3D-A8E0-72CD23F558B2}" srcOrd="0" destOrd="0" presId="urn:microsoft.com/office/officeart/2005/8/layout/orgChart1"/>
    <dgm:cxn modelId="{D4602B06-86FE-40F6-8BB3-F75381CD9508}" type="presParOf" srcId="{2FC87DA7-01FF-4565-AF0A-81A5CFD8A1B5}" destId="{65F4D3A8-FD00-41D3-932A-CF1CE78F45F1}" srcOrd="1" destOrd="0" presId="urn:microsoft.com/office/officeart/2005/8/layout/orgChart1"/>
    <dgm:cxn modelId="{CDBBA1F6-4D69-4E1E-8390-5D9A847EBF49}" type="presParOf" srcId="{A620DB24-90E2-46EF-8E7E-B0DADA4EDC97}" destId="{1C50A7CD-DE13-4975-8A00-5F97FF7F4F42}" srcOrd="1" destOrd="0" presId="urn:microsoft.com/office/officeart/2005/8/layout/orgChart1"/>
    <dgm:cxn modelId="{6F06D296-FD61-4E66-BB2E-D36BA5B5D8BF}" type="presParOf" srcId="{A620DB24-90E2-46EF-8E7E-B0DADA4EDC97}" destId="{31A9692E-F496-4FA2-9E05-239298F80D45}" srcOrd="2" destOrd="0" presId="urn:microsoft.com/office/officeart/2005/8/layout/orgChart1"/>
    <dgm:cxn modelId="{5C069F2E-AE5E-4D28-AE8C-2702B73A71F2}" type="presParOf" srcId="{50BD8320-9D87-4731-B2CC-2B47E805CC51}" destId="{2A3D1DB0-9142-4EAB-8DF3-7012756975B7}" srcOrd="3" destOrd="0" presId="urn:microsoft.com/office/officeart/2005/8/layout/orgChart1"/>
    <dgm:cxn modelId="{046B1FBD-1B3B-453E-B878-7F895ED7E24A}" type="presParOf" srcId="{2A3D1DB0-9142-4EAB-8DF3-7012756975B7}" destId="{8ACE18A9-BE49-4551-8C92-196A890F7C81}" srcOrd="0" destOrd="0" presId="urn:microsoft.com/office/officeart/2005/8/layout/orgChart1"/>
    <dgm:cxn modelId="{61E71A68-2427-47A8-9CA4-C52CA23FA453}" type="presParOf" srcId="{8ACE18A9-BE49-4551-8C92-196A890F7C81}" destId="{E30A07C9-61DF-4AE3-98A1-C0F830D2A7BA}" srcOrd="0" destOrd="0" presId="urn:microsoft.com/office/officeart/2005/8/layout/orgChart1"/>
    <dgm:cxn modelId="{924C1C32-5BC1-4E08-ABD1-318FF566832F}" type="presParOf" srcId="{8ACE18A9-BE49-4551-8C92-196A890F7C81}" destId="{134C1A2B-FC56-4A52-B478-E39D561E5D8B}" srcOrd="1" destOrd="0" presId="urn:microsoft.com/office/officeart/2005/8/layout/orgChart1"/>
    <dgm:cxn modelId="{9C5C1125-7D51-40D9-8384-275F63448830}" type="presParOf" srcId="{2A3D1DB0-9142-4EAB-8DF3-7012756975B7}" destId="{32342D22-2DDE-4B9C-9F17-14F023ECBF09}" srcOrd="1" destOrd="0" presId="urn:microsoft.com/office/officeart/2005/8/layout/orgChart1"/>
    <dgm:cxn modelId="{ED5D6EFD-B1BB-4DBD-B5EF-68A5152FEA89}" type="presParOf" srcId="{2A3D1DB0-9142-4EAB-8DF3-7012756975B7}" destId="{27040A10-6B6D-4CF8-8744-7C2C950FC049}"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C84A6045-6B61-4287-B37E-9B6D918AE7D3}" type="doc">
      <dgm:prSet loTypeId="urn:microsoft.com/office/officeart/2005/8/layout/vList5" loCatId="list" qsTypeId="urn:microsoft.com/office/officeart/2005/8/quickstyle/3d5" qsCatId="3D" csTypeId="urn:microsoft.com/office/officeart/2005/8/colors/accent1_2" csCatId="accent1"/>
      <dgm:spPr/>
      <dgm:t>
        <a:bodyPr/>
        <a:lstStyle/>
        <a:p>
          <a:endParaRPr lang="de-DE"/>
        </a:p>
      </dgm:t>
    </dgm:pt>
    <dgm:pt modelId="{4805B9B5-CCC5-4545-A30E-081C047CEA36}">
      <dgm:prSet/>
      <dgm:spPr/>
      <dgm:t>
        <a:bodyPr/>
        <a:lstStyle/>
        <a:p>
          <a:pPr rtl="0"/>
          <a:r>
            <a:rPr lang="de-DE" b="1" baseline="0" smtClean="0"/>
            <a:t>Investitionsschutz</a:t>
          </a:r>
          <a:endParaRPr lang="de-DE"/>
        </a:p>
      </dgm:t>
    </dgm:pt>
    <dgm:pt modelId="{08664C37-8F97-4587-8BD9-EB8A2913D1EB}" type="parTrans" cxnId="{C9187A20-88C5-43ED-A71C-B6A28AD273C8}">
      <dgm:prSet/>
      <dgm:spPr/>
      <dgm:t>
        <a:bodyPr/>
        <a:lstStyle/>
        <a:p>
          <a:endParaRPr lang="de-DE"/>
        </a:p>
      </dgm:t>
    </dgm:pt>
    <dgm:pt modelId="{2CF70353-CA02-4D50-84A0-9D6262C82F5B}" type="sibTrans" cxnId="{C9187A20-88C5-43ED-A71C-B6A28AD273C8}">
      <dgm:prSet/>
      <dgm:spPr/>
      <dgm:t>
        <a:bodyPr/>
        <a:lstStyle/>
        <a:p>
          <a:endParaRPr lang="de-DE"/>
        </a:p>
      </dgm:t>
    </dgm:pt>
    <dgm:pt modelId="{2990BB52-1D0C-40BE-B5D7-F21423929654}">
      <dgm:prSet/>
      <dgm:spPr/>
      <dgm:t>
        <a:bodyPr/>
        <a:lstStyle/>
        <a:p>
          <a:pPr rtl="0"/>
          <a:r>
            <a:rPr lang="de-DE" baseline="0" smtClean="0"/>
            <a:t>In Sachen Investitionsschutz gilt das mit der Türkei geschlossene Investitionsförderungs- und Kapitalschutzabkommen vom 20.06.1962, in Kraft seit 16.12.1965, das den wechselseitigen Schutz und die Sicherheit für Kapitalanlagen gegen Enteignung, Verstaatlichung und enteignungsgleiche Eingriffe neben freiem Kapital- und Ertragsfluss in beiden Ländern garantiert. </a:t>
          </a:r>
          <a:endParaRPr lang="de-DE"/>
        </a:p>
      </dgm:t>
    </dgm:pt>
    <dgm:pt modelId="{FE84E3BD-6C06-40A4-9020-F9814E73F00C}" type="parTrans" cxnId="{D14F747F-FD79-43B6-B5FE-BB9B7B432518}">
      <dgm:prSet/>
      <dgm:spPr/>
      <dgm:t>
        <a:bodyPr/>
        <a:lstStyle/>
        <a:p>
          <a:endParaRPr lang="de-DE"/>
        </a:p>
      </dgm:t>
    </dgm:pt>
    <dgm:pt modelId="{3CA400CD-B49A-4BC7-A33A-7B7E2FFD52B3}" type="sibTrans" cxnId="{D14F747F-FD79-43B6-B5FE-BB9B7B432518}">
      <dgm:prSet/>
      <dgm:spPr/>
      <dgm:t>
        <a:bodyPr/>
        <a:lstStyle/>
        <a:p>
          <a:endParaRPr lang="de-DE"/>
        </a:p>
      </dgm:t>
    </dgm:pt>
    <dgm:pt modelId="{EC4500BD-12E7-4B6E-A368-6F3B896F3450}">
      <dgm:prSet/>
      <dgm:spPr/>
      <dgm:t>
        <a:bodyPr/>
        <a:lstStyle/>
        <a:p>
          <a:pPr rtl="0"/>
          <a:r>
            <a:rPr lang="de-DE" baseline="0" smtClean="0"/>
            <a:t>Das Abkommen hat durch das Inkrafttreten des Gesetzes über ausländische Direktinvestitionen an Bedeutung verloren.</a:t>
          </a:r>
          <a:endParaRPr lang="de-DE"/>
        </a:p>
      </dgm:t>
    </dgm:pt>
    <dgm:pt modelId="{11CA072B-120B-43C9-A07E-538204F3FDD9}" type="parTrans" cxnId="{64110321-05B7-44CF-A9DA-B910FD6D2879}">
      <dgm:prSet/>
      <dgm:spPr/>
      <dgm:t>
        <a:bodyPr/>
        <a:lstStyle/>
        <a:p>
          <a:endParaRPr lang="de-DE"/>
        </a:p>
      </dgm:t>
    </dgm:pt>
    <dgm:pt modelId="{24FD7900-FB6D-4244-AAE0-03890418D4C5}" type="sibTrans" cxnId="{64110321-05B7-44CF-A9DA-B910FD6D2879}">
      <dgm:prSet/>
      <dgm:spPr/>
      <dgm:t>
        <a:bodyPr/>
        <a:lstStyle/>
        <a:p>
          <a:endParaRPr lang="de-DE"/>
        </a:p>
      </dgm:t>
    </dgm:pt>
    <dgm:pt modelId="{D4EF0207-754E-44FF-805E-CC72F2D06BDB}" type="pres">
      <dgm:prSet presAssocID="{C84A6045-6B61-4287-B37E-9B6D918AE7D3}" presName="Name0" presStyleCnt="0">
        <dgm:presLayoutVars>
          <dgm:dir/>
          <dgm:animLvl val="lvl"/>
          <dgm:resizeHandles val="exact"/>
        </dgm:presLayoutVars>
      </dgm:prSet>
      <dgm:spPr/>
      <dgm:t>
        <a:bodyPr/>
        <a:lstStyle/>
        <a:p>
          <a:endParaRPr lang="de-DE"/>
        </a:p>
      </dgm:t>
    </dgm:pt>
    <dgm:pt modelId="{98D4C1B2-959F-40A9-B26A-2F762BCC7C8D}" type="pres">
      <dgm:prSet presAssocID="{4805B9B5-CCC5-4545-A30E-081C047CEA36}" presName="linNode" presStyleCnt="0"/>
      <dgm:spPr/>
    </dgm:pt>
    <dgm:pt modelId="{B442299D-614F-4B9D-AD99-53FA8E28F2E8}" type="pres">
      <dgm:prSet presAssocID="{4805B9B5-CCC5-4545-A30E-081C047CEA36}" presName="parentText" presStyleLbl="node1" presStyleIdx="0" presStyleCnt="1">
        <dgm:presLayoutVars>
          <dgm:chMax val="1"/>
          <dgm:bulletEnabled val="1"/>
        </dgm:presLayoutVars>
      </dgm:prSet>
      <dgm:spPr/>
      <dgm:t>
        <a:bodyPr/>
        <a:lstStyle/>
        <a:p>
          <a:endParaRPr lang="de-DE"/>
        </a:p>
      </dgm:t>
    </dgm:pt>
    <dgm:pt modelId="{B6228E77-18EA-4E96-9A5D-EE7F634FA45E}" type="pres">
      <dgm:prSet presAssocID="{4805B9B5-CCC5-4545-A30E-081C047CEA36}" presName="descendantText" presStyleLbl="alignAccFollowNode1" presStyleIdx="0" presStyleCnt="1">
        <dgm:presLayoutVars>
          <dgm:bulletEnabled val="1"/>
        </dgm:presLayoutVars>
      </dgm:prSet>
      <dgm:spPr/>
      <dgm:t>
        <a:bodyPr/>
        <a:lstStyle/>
        <a:p>
          <a:endParaRPr lang="de-DE"/>
        </a:p>
      </dgm:t>
    </dgm:pt>
  </dgm:ptLst>
  <dgm:cxnLst>
    <dgm:cxn modelId="{64110321-05B7-44CF-A9DA-B910FD6D2879}" srcId="{4805B9B5-CCC5-4545-A30E-081C047CEA36}" destId="{EC4500BD-12E7-4B6E-A368-6F3B896F3450}" srcOrd="1" destOrd="0" parTransId="{11CA072B-120B-43C9-A07E-538204F3FDD9}" sibTransId="{24FD7900-FB6D-4244-AAE0-03890418D4C5}"/>
    <dgm:cxn modelId="{5D68F672-BA6A-4E5F-896C-25B26B1F5CED}" type="presOf" srcId="{C84A6045-6B61-4287-B37E-9B6D918AE7D3}" destId="{D4EF0207-754E-44FF-805E-CC72F2D06BDB}" srcOrd="0" destOrd="0" presId="urn:microsoft.com/office/officeart/2005/8/layout/vList5"/>
    <dgm:cxn modelId="{C9187A20-88C5-43ED-A71C-B6A28AD273C8}" srcId="{C84A6045-6B61-4287-B37E-9B6D918AE7D3}" destId="{4805B9B5-CCC5-4545-A30E-081C047CEA36}" srcOrd="0" destOrd="0" parTransId="{08664C37-8F97-4587-8BD9-EB8A2913D1EB}" sibTransId="{2CF70353-CA02-4D50-84A0-9D6262C82F5B}"/>
    <dgm:cxn modelId="{D14F747F-FD79-43B6-B5FE-BB9B7B432518}" srcId="{4805B9B5-CCC5-4545-A30E-081C047CEA36}" destId="{2990BB52-1D0C-40BE-B5D7-F21423929654}" srcOrd="0" destOrd="0" parTransId="{FE84E3BD-6C06-40A4-9020-F9814E73F00C}" sibTransId="{3CA400CD-B49A-4BC7-A33A-7B7E2FFD52B3}"/>
    <dgm:cxn modelId="{36D3EFA8-6F94-443D-97B3-87D5824BDB29}" type="presOf" srcId="{2990BB52-1D0C-40BE-B5D7-F21423929654}" destId="{B6228E77-18EA-4E96-9A5D-EE7F634FA45E}" srcOrd="0" destOrd="0" presId="urn:microsoft.com/office/officeart/2005/8/layout/vList5"/>
    <dgm:cxn modelId="{F626BDCA-58A3-4A44-B313-0B46F167E31A}" type="presOf" srcId="{4805B9B5-CCC5-4545-A30E-081C047CEA36}" destId="{B442299D-614F-4B9D-AD99-53FA8E28F2E8}" srcOrd="0" destOrd="0" presId="urn:microsoft.com/office/officeart/2005/8/layout/vList5"/>
    <dgm:cxn modelId="{1A296B3C-F5E6-402F-AAF5-1D1874C3B2F2}" type="presOf" srcId="{EC4500BD-12E7-4B6E-A368-6F3B896F3450}" destId="{B6228E77-18EA-4E96-9A5D-EE7F634FA45E}" srcOrd="0" destOrd="1" presId="urn:microsoft.com/office/officeart/2005/8/layout/vList5"/>
    <dgm:cxn modelId="{5F2A7031-8E2E-47AB-B348-DD56D43A5384}" type="presParOf" srcId="{D4EF0207-754E-44FF-805E-CC72F2D06BDB}" destId="{98D4C1B2-959F-40A9-B26A-2F762BCC7C8D}" srcOrd="0" destOrd="0" presId="urn:microsoft.com/office/officeart/2005/8/layout/vList5"/>
    <dgm:cxn modelId="{39DE4073-736D-41B9-B512-8019CEF9BEA6}" type="presParOf" srcId="{98D4C1B2-959F-40A9-B26A-2F762BCC7C8D}" destId="{B442299D-614F-4B9D-AD99-53FA8E28F2E8}" srcOrd="0" destOrd="0" presId="urn:microsoft.com/office/officeart/2005/8/layout/vList5"/>
    <dgm:cxn modelId="{60E50D6B-C129-437F-8CC3-AC0863724F25}" type="presParOf" srcId="{98D4C1B2-959F-40A9-B26A-2F762BCC7C8D}" destId="{B6228E77-18EA-4E96-9A5D-EE7F634FA45E}"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CBBCD92-96FC-49DC-A724-2B3BA8FB2F91}" type="doc">
      <dgm:prSet loTypeId="urn:microsoft.com/office/officeart/2005/8/layout/pyramid2" loCatId="pyramid" qsTypeId="urn:microsoft.com/office/officeart/2005/8/quickstyle/3d5" qsCatId="3D" csTypeId="urn:microsoft.com/office/officeart/2005/8/colors/accent1_2" csCatId="accent1" phldr="1"/>
      <dgm:spPr/>
      <dgm:t>
        <a:bodyPr/>
        <a:lstStyle/>
        <a:p>
          <a:endParaRPr lang="de-DE"/>
        </a:p>
      </dgm:t>
    </dgm:pt>
    <dgm:pt modelId="{7354B1AB-1447-4E6B-9ACF-8921880AE1A9}">
      <dgm:prSet/>
      <dgm:spPr/>
      <dgm:t>
        <a:bodyPr/>
        <a:lstStyle/>
        <a:p>
          <a:pPr rtl="0"/>
          <a:r>
            <a:rPr lang="de-DE" b="1" baseline="0" dirty="0" smtClean="0"/>
            <a:t>Einsatz ausländischen Personals</a:t>
          </a:r>
          <a:r>
            <a:rPr lang="tr-TR" b="1" baseline="0" dirty="0" smtClean="0"/>
            <a:t>:</a:t>
          </a:r>
          <a:endParaRPr lang="de-DE" dirty="0"/>
        </a:p>
      </dgm:t>
    </dgm:pt>
    <dgm:pt modelId="{3F55B8CF-CF93-4165-BBC9-1259B8C50B75}" type="parTrans" cxnId="{C282B9B9-AE5D-4988-94B8-65F7F21D2CE0}">
      <dgm:prSet/>
      <dgm:spPr/>
      <dgm:t>
        <a:bodyPr/>
        <a:lstStyle/>
        <a:p>
          <a:endParaRPr lang="de-DE"/>
        </a:p>
      </dgm:t>
    </dgm:pt>
    <dgm:pt modelId="{13937103-6C44-4BA9-BB09-69D0CF5899FD}" type="sibTrans" cxnId="{C282B9B9-AE5D-4988-94B8-65F7F21D2CE0}">
      <dgm:prSet/>
      <dgm:spPr/>
      <dgm:t>
        <a:bodyPr/>
        <a:lstStyle/>
        <a:p>
          <a:endParaRPr lang="de-DE"/>
        </a:p>
      </dgm:t>
    </dgm:pt>
    <dgm:pt modelId="{83034453-0C5C-4DC4-AACE-950E9EEF8C9D}">
      <dgm:prSet/>
      <dgm:spPr/>
      <dgm:t>
        <a:bodyPr/>
        <a:lstStyle/>
        <a:p>
          <a:pPr rtl="0"/>
          <a:r>
            <a:rPr lang="de-DE" baseline="0" dirty="0" smtClean="0"/>
            <a:t>Dem ausländischen Personal, das in</a:t>
          </a:r>
          <a:endParaRPr lang="de-DE" dirty="0"/>
        </a:p>
      </dgm:t>
    </dgm:pt>
    <dgm:pt modelId="{4578D338-6DB0-47F4-B7B3-B52BC524F87A}" type="parTrans" cxnId="{E0FB5DE5-BB54-489C-8FAA-A92CCF9EA35C}">
      <dgm:prSet/>
      <dgm:spPr/>
      <dgm:t>
        <a:bodyPr/>
        <a:lstStyle/>
        <a:p>
          <a:endParaRPr lang="de-DE"/>
        </a:p>
      </dgm:t>
    </dgm:pt>
    <dgm:pt modelId="{DC0F07C4-B434-43F6-A6B1-6BA44329FC8C}" type="sibTrans" cxnId="{E0FB5DE5-BB54-489C-8FAA-A92CCF9EA35C}">
      <dgm:prSet/>
      <dgm:spPr/>
      <dgm:t>
        <a:bodyPr/>
        <a:lstStyle/>
        <a:p>
          <a:endParaRPr lang="de-DE"/>
        </a:p>
      </dgm:t>
    </dgm:pt>
    <dgm:pt modelId="{78E84658-E03B-4749-8B9D-2CF532661CB8}">
      <dgm:prSet/>
      <dgm:spPr/>
      <dgm:t>
        <a:bodyPr/>
        <a:lstStyle/>
        <a:p>
          <a:pPr rtl="0"/>
          <a:r>
            <a:rPr lang="de-DE" baseline="0" dirty="0" smtClean="0"/>
            <a:t>Gesellschaften, Niederlassungen und Zweigstellen eingesetzt wird,</a:t>
          </a:r>
          <a:endParaRPr lang="de-DE" dirty="0"/>
        </a:p>
      </dgm:t>
    </dgm:pt>
    <dgm:pt modelId="{425F6643-18AD-47C1-B647-20B895CB394E}" type="parTrans" cxnId="{9697F767-D32A-4082-9B81-1573F4E55B13}">
      <dgm:prSet/>
      <dgm:spPr/>
      <dgm:t>
        <a:bodyPr/>
        <a:lstStyle/>
        <a:p>
          <a:endParaRPr lang="de-DE"/>
        </a:p>
      </dgm:t>
    </dgm:pt>
    <dgm:pt modelId="{7098616B-3B43-4E6D-A125-209FE139FBAA}" type="sibTrans" cxnId="{9697F767-D32A-4082-9B81-1573F4E55B13}">
      <dgm:prSet/>
      <dgm:spPr/>
      <dgm:t>
        <a:bodyPr/>
        <a:lstStyle/>
        <a:p>
          <a:endParaRPr lang="de-DE"/>
        </a:p>
      </dgm:t>
    </dgm:pt>
    <dgm:pt modelId="{53EAFDC5-14FD-4F52-988D-7AE9E656F143}">
      <dgm:prSet/>
      <dgm:spPr/>
      <dgm:t>
        <a:bodyPr/>
        <a:lstStyle/>
        <a:p>
          <a:pPr rtl="0"/>
          <a:r>
            <a:rPr lang="de-DE" baseline="0" dirty="0" smtClean="0"/>
            <a:t>die gesetzlich zulässig gegründet wurden, </a:t>
          </a:r>
          <a:endParaRPr lang="de-DE" dirty="0"/>
        </a:p>
      </dgm:t>
    </dgm:pt>
    <dgm:pt modelId="{8FB297F3-4079-418C-B102-D3281DF2E46F}" type="parTrans" cxnId="{D9A1720B-A37B-42AA-AB0E-6D76ECC5F227}">
      <dgm:prSet/>
      <dgm:spPr/>
    </dgm:pt>
    <dgm:pt modelId="{DAABC32D-6153-4B6D-8606-94DEC749337C}" type="sibTrans" cxnId="{D9A1720B-A37B-42AA-AB0E-6D76ECC5F227}">
      <dgm:prSet/>
      <dgm:spPr/>
    </dgm:pt>
    <dgm:pt modelId="{A71B56A0-5755-452A-A22C-1980BCE0CDC6}">
      <dgm:prSet/>
      <dgm:spPr/>
      <dgm:t>
        <a:bodyPr/>
        <a:lstStyle/>
        <a:p>
          <a:pPr rtl="0"/>
          <a:r>
            <a:rPr lang="de-DE" baseline="0" dirty="0" smtClean="0"/>
            <a:t>wird durch das Arbeits- und Sozialministerium eine Arbeitsgenehmigung erteilt.</a:t>
          </a:r>
          <a:endParaRPr lang="de-DE" dirty="0"/>
        </a:p>
      </dgm:t>
    </dgm:pt>
    <dgm:pt modelId="{E34B0BDF-764A-4B90-A900-6918A9869CEE}" type="parTrans" cxnId="{B58DD383-D5CF-486C-BB04-A0133231C00B}">
      <dgm:prSet/>
      <dgm:spPr/>
    </dgm:pt>
    <dgm:pt modelId="{F1A5EFAB-CDCC-482C-B2C2-BCF9CC90E2CA}" type="sibTrans" cxnId="{B58DD383-D5CF-486C-BB04-A0133231C00B}">
      <dgm:prSet/>
      <dgm:spPr/>
    </dgm:pt>
    <dgm:pt modelId="{9ACBAB5C-6DB2-49B0-9807-0C61CAD63D68}" type="pres">
      <dgm:prSet presAssocID="{8CBBCD92-96FC-49DC-A724-2B3BA8FB2F91}" presName="compositeShape" presStyleCnt="0">
        <dgm:presLayoutVars>
          <dgm:dir/>
          <dgm:resizeHandles/>
        </dgm:presLayoutVars>
      </dgm:prSet>
      <dgm:spPr/>
      <dgm:t>
        <a:bodyPr/>
        <a:lstStyle/>
        <a:p>
          <a:endParaRPr lang="de-DE"/>
        </a:p>
      </dgm:t>
    </dgm:pt>
    <dgm:pt modelId="{7C3F5537-5DC2-42A0-8B5B-5924CADF024C}" type="pres">
      <dgm:prSet presAssocID="{8CBBCD92-96FC-49DC-A724-2B3BA8FB2F91}" presName="pyramid" presStyleLbl="node1" presStyleIdx="0" presStyleCnt="1"/>
      <dgm:spPr/>
    </dgm:pt>
    <dgm:pt modelId="{D971EF27-59D4-488E-93BC-F191BA41B67E}" type="pres">
      <dgm:prSet presAssocID="{8CBBCD92-96FC-49DC-A724-2B3BA8FB2F91}" presName="theList" presStyleCnt="0"/>
      <dgm:spPr/>
    </dgm:pt>
    <dgm:pt modelId="{1B417FCA-5838-442D-BE59-F70E8D82EE57}" type="pres">
      <dgm:prSet presAssocID="{7354B1AB-1447-4E6B-9ACF-8921880AE1A9}" presName="aNode" presStyleLbl="fgAcc1" presStyleIdx="0" presStyleCnt="1">
        <dgm:presLayoutVars>
          <dgm:bulletEnabled val="1"/>
        </dgm:presLayoutVars>
      </dgm:prSet>
      <dgm:spPr/>
      <dgm:t>
        <a:bodyPr/>
        <a:lstStyle/>
        <a:p>
          <a:endParaRPr lang="de-DE"/>
        </a:p>
      </dgm:t>
    </dgm:pt>
    <dgm:pt modelId="{D5D033DE-38AD-4AEC-B81B-36B955028E58}" type="pres">
      <dgm:prSet presAssocID="{7354B1AB-1447-4E6B-9ACF-8921880AE1A9}" presName="aSpace" presStyleCnt="0"/>
      <dgm:spPr/>
    </dgm:pt>
  </dgm:ptLst>
  <dgm:cxnLst>
    <dgm:cxn modelId="{78702B22-3798-45FA-A745-8684E7B2FB2C}" type="presOf" srcId="{78E84658-E03B-4749-8B9D-2CF532661CB8}" destId="{1B417FCA-5838-442D-BE59-F70E8D82EE57}" srcOrd="0" destOrd="2" presId="urn:microsoft.com/office/officeart/2005/8/layout/pyramid2"/>
    <dgm:cxn modelId="{C066D1A7-8360-4867-A0A9-9DB90402BB3B}" type="presOf" srcId="{7354B1AB-1447-4E6B-9ACF-8921880AE1A9}" destId="{1B417FCA-5838-442D-BE59-F70E8D82EE57}" srcOrd="0" destOrd="0" presId="urn:microsoft.com/office/officeart/2005/8/layout/pyramid2"/>
    <dgm:cxn modelId="{D9A1720B-A37B-42AA-AB0E-6D76ECC5F227}" srcId="{7354B1AB-1447-4E6B-9ACF-8921880AE1A9}" destId="{53EAFDC5-14FD-4F52-988D-7AE9E656F143}" srcOrd="2" destOrd="0" parTransId="{8FB297F3-4079-418C-B102-D3281DF2E46F}" sibTransId="{DAABC32D-6153-4B6D-8606-94DEC749337C}"/>
    <dgm:cxn modelId="{0E73E433-7DE1-45C0-ABBA-C5674833A53F}" type="presOf" srcId="{8CBBCD92-96FC-49DC-A724-2B3BA8FB2F91}" destId="{9ACBAB5C-6DB2-49B0-9807-0C61CAD63D68}" srcOrd="0" destOrd="0" presId="urn:microsoft.com/office/officeart/2005/8/layout/pyramid2"/>
    <dgm:cxn modelId="{C282B9B9-AE5D-4988-94B8-65F7F21D2CE0}" srcId="{8CBBCD92-96FC-49DC-A724-2B3BA8FB2F91}" destId="{7354B1AB-1447-4E6B-9ACF-8921880AE1A9}" srcOrd="0" destOrd="0" parTransId="{3F55B8CF-CF93-4165-BBC9-1259B8C50B75}" sibTransId="{13937103-6C44-4BA9-BB09-69D0CF5899FD}"/>
    <dgm:cxn modelId="{B58DD383-D5CF-486C-BB04-A0133231C00B}" srcId="{7354B1AB-1447-4E6B-9ACF-8921880AE1A9}" destId="{A71B56A0-5755-452A-A22C-1980BCE0CDC6}" srcOrd="3" destOrd="0" parTransId="{E34B0BDF-764A-4B90-A900-6918A9869CEE}" sibTransId="{F1A5EFAB-CDCC-482C-B2C2-BCF9CC90E2CA}"/>
    <dgm:cxn modelId="{9697F767-D32A-4082-9B81-1573F4E55B13}" srcId="{7354B1AB-1447-4E6B-9ACF-8921880AE1A9}" destId="{78E84658-E03B-4749-8B9D-2CF532661CB8}" srcOrd="1" destOrd="0" parTransId="{425F6643-18AD-47C1-B647-20B895CB394E}" sibTransId="{7098616B-3B43-4E6D-A125-209FE139FBAA}"/>
    <dgm:cxn modelId="{5BC6DD7D-16B9-4D70-B504-19EACDEA1DB4}" type="presOf" srcId="{A71B56A0-5755-452A-A22C-1980BCE0CDC6}" destId="{1B417FCA-5838-442D-BE59-F70E8D82EE57}" srcOrd="0" destOrd="4" presId="urn:microsoft.com/office/officeart/2005/8/layout/pyramid2"/>
    <dgm:cxn modelId="{E0FB5DE5-BB54-489C-8FAA-A92CCF9EA35C}" srcId="{7354B1AB-1447-4E6B-9ACF-8921880AE1A9}" destId="{83034453-0C5C-4DC4-AACE-950E9EEF8C9D}" srcOrd="0" destOrd="0" parTransId="{4578D338-6DB0-47F4-B7B3-B52BC524F87A}" sibTransId="{DC0F07C4-B434-43F6-A6B1-6BA44329FC8C}"/>
    <dgm:cxn modelId="{F468D7CA-6864-4117-8F12-CCE299C05E74}" type="presOf" srcId="{53EAFDC5-14FD-4F52-988D-7AE9E656F143}" destId="{1B417FCA-5838-442D-BE59-F70E8D82EE57}" srcOrd="0" destOrd="3" presId="urn:microsoft.com/office/officeart/2005/8/layout/pyramid2"/>
    <dgm:cxn modelId="{88831037-0914-4A94-90E0-D78EF30F90AA}" type="presOf" srcId="{83034453-0C5C-4DC4-AACE-950E9EEF8C9D}" destId="{1B417FCA-5838-442D-BE59-F70E8D82EE57}" srcOrd="0" destOrd="1" presId="urn:microsoft.com/office/officeart/2005/8/layout/pyramid2"/>
    <dgm:cxn modelId="{F2B85D8A-3B29-4E2C-B2E2-FE50EE64CB7C}" type="presParOf" srcId="{9ACBAB5C-6DB2-49B0-9807-0C61CAD63D68}" destId="{7C3F5537-5DC2-42A0-8B5B-5924CADF024C}" srcOrd="0" destOrd="0" presId="urn:microsoft.com/office/officeart/2005/8/layout/pyramid2"/>
    <dgm:cxn modelId="{D29E6571-5E04-4B30-B480-18DE85C19EA1}" type="presParOf" srcId="{9ACBAB5C-6DB2-49B0-9807-0C61CAD63D68}" destId="{D971EF27-59D4-488E-93BC-F191BA41B67E}" srcOrd="1" destOrd="0" presId="urn:microsoft.com/office/officeart/2005/8/layout/pyramid2"/>
    <dgm:cxn modelId="{53568F4A-EE38-4E44-ACE3-F6D91BA65241}" type="presParOf" srcId="{D971EF27-59D4-488E-93BC-F191BA41B67E}" destId="{1B417FCA-5838-442D-BE59-F70E8D82EE57}" srcOrd="0" destOrd="0" presId="urn:microsoft.com/office/officeart/2005/8/layout/pyramid2"/>
    <dgm:cxn modelId="{4974ECDB-92FF-4DE7-8F06-8DEE6EB7BE6F}" type="presParOf" srcId="{D971EF27-59D4-488E-93BC-F191BA41B67E}" destId="{D5D033DE-38AD-4AEC-B81B-36B955028E58}" srcOrd="1"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1D6E8CE0-A4A5-48B5-BEAB-A365509A7E5F}" type="doc">
      <dgm:prSet loTypeId="urn:microsoft.com/office/officeart/2005/8/layout/chevron2" loCatId="process" qsTypeId="urn:microsoft.com/office/officeart/2005/8/quickstyle/3d5" qsCatId="3D" csTypeId="urn:microsoft.com/office/officeart/2005/8/colors/accent1_2" csCatId="accent1" phldr="1"/>
      <dgm:spPr/>
      <dgm:t>
        <a:bodyPr/>
        <a:lstStyle/>
        <a:p>
          <a:endParaRPr lang="de-DE"/>
        </a:p>
      </dgm:t>
    </dgm:pt>
    <dgm:pt modelId="{93F0D524-DC2E-4DA2-B975-512F8C651797}">
      <dgm:prSet/>
      <dgm:spPr/>
      <dgm:t>
        <a:bodyPr/>
        <a:lstStyle/>
        <a:p>
          <a:pPr rtl="0"/>
          <a:r>
            <a:rPr lang="de-DE" b="1" baseline="0" smtClean="0"/>
            <a:t>Subventionen</a:t>
          </a:r>
          <a:endParaRPr lang="de-DE"/>
        </a:p>
      </dgm:t>
    </dgm:pt>
    <dgm:pt modelId="{96D9F06F-726C-47C7-B00C-A73410AFB24B}" type="parTrans" cxnId="{C34DA61C-50AC-4C3C-B46A-94AFE6705A6A}">
      <dgm:prSet/>
      <dgm:spPr/>
      <dgm:t>
        <a:bodyPr/>
        <a:lstStyle/>
        <a:p>
          <a:endParaRPr lang="de-DE"/>
        </a:p>
      </dgm:t>
    </dgm:pt>
    <dgm:pt modelId="{07F3948E-3263-4077-B76F-BC882F549038}" type="sibTrans" cxnId="{C34DA61C-50AC-4C3C-B46A-94AFE6705A6A}">
      <dgm:prSet/>
      <dgm:spPr/>
      <dgm:t>
        <a:bodyPr/>
        <a:lstStyle/>
        <a:p>
          <a:endParaRPr lang="de-DE"/>
        </a:p>
      </dgm:t>
    </dgm:pt>
    <dgm:pt modelId="{07E39A4F-7A89-4B15-B1B6-AF3154BE989C}">
      <dgm:prSet/>
      <dgm:spPr/>
      <dgm:t>
        <a:bodyPr/>
        <a:lstStyle/>
        <a:p>
          <a:pPr rtl="0"/>
          <a:r>
            <a:rPr lang="de-DE" baseline="0" dirty="0" smtClean="0"/>
            <a:t>Inländische und ausländische Investoren werden bei der Subventionierung gleich behandelt.</a:t>
          </a:r>
          <a:endParaRPr lang="de-DE" dirty="0"/>
        </a:p>
      </dgm:t>
    </dgm:pt>
    <dgm:pt modelId="{4052E494-356F-499F-BD54-A003179D5AA8}" type="parTrans" cxnId="{80C788FA-92E3-4F9F-AB72-BF134B769F21}">
      <dgm:prSet/>
      <dgm:spPr/>
      <dgm:t>
        <a:bodyPr/>
        <a:lstStyle/>
        <a:p>
          <a:endParaRPr lang="de-DE"/>
        </a:p>
      </dgm:t>
    </dgm:pt>
    <dgm:pt modelId="{A9D6D523-DC1C-43E4-A9A3-12C7A2A8BA86}" type="sibTrans" cxnId="{80C788FA-92E3-4F9F-AB72-BF134B769F21}">
      <dgm:prSet/>
      <dgm:spPr/>
      <dgm:t>
        <a:bodyPr/>
        <a:lstStyle/>
        <a:p>
          <a:endParaRPr lang="de-DE"/>
        </a:p>
      </dgm:t>
    </dgm:pt>
    <dgm:pt modelId="{EB77DCBF-4ED3-42D8-8F65-D18AC05983BF}">
      <dgm:prSet/>
      <dgm:spPr/>
      <dgm:t>
        <a:bodyPr/>
        <a:lstStyle/>
        <a:p>
          <a:pPr rtl="0"/>
          <a:r>
            <a:rPr lang="de-DE" i="1" baseline="0" dirty="0" smtClean="0"/>
            <a:t>Allgemeine Investitionsförderungen</a:t>
          </a:r>
          <a:r>
            <a:rPr lang="tr-TR" i="1" baseline="0" dirty="0" smtClean="0"/>
            <a:t>, </a:t>
          </a:r>
          <a:endParaRPr lang="de-DE" dirty="0"/>
        </a:p>
      </dgm:t>
    </dgm:pt>
    <dgm:pt modelId="{C1B54461-EFF4-4ECB-ACBF-9545B7794C7E}" type="parTrans" cxnId="{B37DF9C7-D8B9-4566-8BE7-1112E0AD4CA9}">
      <dgm:prSet/>
      <dgm:spPr/>
      <dgm:t>
        <a:bodyPr/>
        <a:lstStyle/>
        <a:p>
          <a:endParaRPr lang="de-DE"/>
        </a:p>
      </dgm:t>
    </dgm:pt>
    <dgm:pt modelId="{CB4B97FE-2D0C-471D-8A70-D86914AD4CC7}" type="sibTrans" cxnId="{B37DF9C7-D8B9-4566-8BE7-1112E0AD4CA9}">
      <dgm:prSet/>
      <dgm:spPr/>
      <dgm:t>
        <a:bodyPr/>
        <a:lstStyle/>
        <a:p>
          <a:endParaRPr lang="de-DE"/>
        </a:p>
      </dgm:t>
    </dgm:pt>
    <dgm:pt modelId="{7482A487-AA16-442F-B782-D40580413BF9}">
      <dgm:prSet/>
      <dgm:spPr/>
      <dgm:t>
        <a:bodyPr/>
        <a:lstStyle/>
        <a:p>
          <a:pPr rtl="0"/>
          <a:r>
            <a:rPr lang="de-DE" i="1" baseline="0" dirty="0" smtClean="0"/>
            <a:t>Regionale Investitionsförderungen</a:t>
          </a:r>
          <a:r>
            <a:rPr lang="tr-TR" i="1" baseline="0" dirty="0" smtClean="0"/>
            <a:t>, </a:t>
          </a:r>
          <a:endParaRPr lang="de-DE" dirty="0"/>
        </a:p>
      </dgm:t>
    </dgm:pt>
    <dgm:pt modelId="{1F01850F-551F-4529-95D8-131DF51EF8C4}" type="parTrans" cxnId="{E196F784-CD94-4029-8584-AC95C63DB770}">
      <dgm:prSet/>
      <dgm:spPr/>
      <dgm:t>
        <a:bodyPr/>
        <a:lstStyle/>
        <a:p>
          <a:endParaRPr lang="de-DE"/>
        </a:p>
      </dgm:t>
    </dgm:pt>
    <dgm:pt modelId="{6075C61F-F863-46B6-A1BF-A1E0E6257AD7}" type="sibTrans" cxnId="{E196F784-CD94-4029-8584-AC95C63DB770}">
      <dgm:prSet/>
      <dgm:spPr/>
      <dgm:t>
        <a:bodyPr/>
        <a:lstStyle/>
        <a:p>
          <a:endParaRPr lang="de-DE"/>
        </a:p>
      </dgm:t>
    </dgm:pt>
    <dgm:pt modelId="{BFADF87E-E2F7-4870-A7E1-4E12D8426FE4}">
      <dgm:prSet/>
      <dgm:spPr/>
      <dgm:t>
        <a:bodyPr/>
        <a:lstStyle/>
        <a:p>
          <a:pPr rtl="0"/>
          <a:r>
            <a:rPr lang="de-DE" i="1" baseline="0" smtClean="0"/>
            <a:t>Strategische Investitionsförderungen.</a:t>
          </a:r>
          <a:endParaRPr lang="de-DE"/>
        </a:p>
      </dgm:t>
    </dgm:pt>
    <dgm:pt modelId="{B00A81FA-D4FE-44ED-AD27-BCD4F3B1112C}" type="parTrans" cxnId="{DCD72B68-ABF7-4933-8C77-75E784D5A17F}">
      <dgm:prSet/>
      <dgm:spPr/>
      <dgm:t>
        <a:bodyPr/>
        <a:lstStyle/>
        <a:p>
          <a:endParaRPr lang="de-DE"/>
        </a:p>
      </dgm:t>
    </dgm:pt>
    <dgm:pt modelId="{2ACC2519-5D85-42ED-A9B1-456A15DD3945}" type="sibTrans" cxnId="{DCD72B68-ABF7-4933-8C77-75E784D5A17F}">
      <dgm:prSet/>
      <dgm:spPr/>
      <dgm:t>
        <a:bodyPr/>
        <a:lstStyle/>
        <a:p>
          <a:endParaRPr lang="de-DE"/>
        </a:p>
      </dgm:t>
    </dgm:pt>
    <dgm:pt modelId="{82C66040-9773-431B-9161-487AD89AE34F}">
      <dgm:prSet/>
      <dgm:spPr/>
      <dgm:t>
        <a:bodyPr/>
        <a:lstStyle/>
        <a:p>
          <a:pPr rtl="0"/>
          <a:r>
            <a:rPr lang="de-DE" i="1" baseline="0" dirty="0" smtClean="0"/>
            <a:t>Investitionsförderungen für Großprojekte</a:t>
          </a:r>
          <a:r>
            <a:rPr lang="tr-TR" i="1" baseline="0" dirty="0" smtClean="0"/>
            <a:t>, </a:t>
          </a:r>
          <a:endParaRPr lang="de-DE" dirty="0"/>
        </a:p>
      </dgm:t>
    </dgm:pt>
    <dgm:pt modelId="{957DD2B5-F0EE-4780-9DEB-66CB7780F6CC}" type="sibTrans" cxnId="{67CC00D3-22B4-4734-91E3-51371FB22E8B}">
      <dgm:prSet/>
      <dgm:spPr/>
      <dgm:t>
        <a:bodyPr/>
        <a:lstStyle/>
        <a:p>
          <a:endParaRPr lang="de-DE"/>
        </a:p>
      </dgm:t>
    </dgm:pt>
    <dgm:pt modelId="{8F98901D-FFDC-4C8E-8B7B-EAD8C11CF446}" type="parTrans" cxnId="{67CC00D3-22B4-4734-91E3-51371FB22E8B}">
      <dgm:prSet/>
      <dgm:spPr/>
      <dgm:t>
        <a:bodyPr/>
        <a:lstStyle/>
        <a:p>
          <a:endParaRPr lang="de-DE"/>
        </a:p>
      </dgm:t>
    </dgm:pt>
    <dgm:pt modelId="{37C804CB-29C6-4910-9CFD-AE70116B5AE1}">
      <dgm:prSet/>
      <dgm:spPr/>
      <dgm:t>
        <a:bodyPr/>
        <a:lstStyle/>
        <a:p>
          <a:pPr rtl="0"/>
          <a:r>
            <a:rPr lang="de-DE" baseline="0" dirty="0" smtClean="0"/>
            <a:t>Subventionen werden in vier Formen vergeben:</a:t>
          </a:r>
          <a:endParaRPr lang="de-DE" dirty="0"/>
        </a:p>
      </dgm:t>
    </dgm:pt>
    <dgm:pt modelId="{4FFECF87-CFF3-47AB-8065-0B6A4D35F7BE}" type="parTrans" cxnId="{48D57C3C-C2CB-4F65-B8D5-2351207A97BB}">
      <dgm:prSet/>
      <dgm:spPr/>
      <dgm:t>
        <a:bodyPr/>
        <a:lstStyle/>
        <a:p>
          <a:endParaRPr lang="de-DE"/>
        </a:p>
      </dgm:t>
    </dgm:pt>
    <dgm:pt modelId="{B8DEC629-7F85-4B5C-ADD0-AA44A40858C0}" type="sibTrans" cxnId="{48D57C3C-C2CB-4F65-B8D5-2351207A97BB}">
      <dgm:prSet/>
      <dgm:spPr/>
      <dgm:t>
        <a:bodyPr/>
        <a:lstStyle/>
        <a:p>
          <a:endParaRPr lang="de-DE"/>
        </a:p>
      </dgm:t>
    </dgm:pt>
    <dgm:pt modelId="{912FC452-4FBE-4918-8242-32E73F0F4DAA}" type="pres">
      <dgm:prSet presAssocID="{1D6E8CE0-A4A5-48B5-BEAB-A365509A7E5F}" presName="linearFlow" presStyleCnt="0">
        <dgm:presLayoutVars>
          <dgm:dir/>
          <dgm:animLvl val="lvl"/>
          <dgm:resizeHandles val="exact"/>
        </dgm:presLayoutVars>
      </dgm:prSet>
      <dgm:spPr/>
      <dgm:t>
        <a:bodyPr/>
        <a:lstStyle/>
        <a:p>
          <a:endParaRPr lang="de-DE"/>
        </a:p>
      </dgm:t>
    </dgm:pt>
    <dgm:pt modelId="{DC283076-4942-4E17-AE5A-A7D94837A5F6}" type="pres">
      <dgm:prSet presAssocID="{93F0D524-DC2E-4DA2-B975-512F8C651797}" presName="composite" presStyleCnt="0"/>
      <dgm:spPr/>
    </dgm:pt>
    <dgm:pt modelId="{D02A6271-EEC2-4B74-B524-110900C47019}" type="pres">
      <dgm:prSet presAssocID="{93F0D524-DC2E-4DA2-B975-512F8C651797}" presName="parentText" presStyleLbl="alignNode1" presStyleIdx="0" presStyleCnt="1">
        <dgm:presLayoutVars>
          <dgm:chMax val="1"/>
          <dgm:bulletEnabled val="1"/>
        </dgm:presLayoutVars>
      </dgm:prSet>
      <dgm:spPr/>
      <dgm:t>
        <a:bodyPr/>
        <a:lstStyle/>
        <a:p>
          <a:endParaRPr lang="de-DE"/>
        </a:p>
      </dgm:t>
    </dgm:pt>
    <dgm:pt modelId="{35858F80-68C7-44B9-A4F6-8B1B232F889D}" type="pres">
      <dgm:prSet presAssocID="{93F0D524-DC2E-4DA2-B975-512F8C651797}" presName="descendantText" presStyleLbl="alignAcc1" presStyleIdx="0" presStyleCnt="1">
        <dgm:presLayoutVars>
          <dgm:bulletEnabled val="1"/>
        </dgm:presLayoutVars>
      </dgm:prSet>
      <dgm:spPr/>
      <dgm:t>
        <a:bodyPr/>
        <a:lstStyle/>
        <a:p>
          <a:endParaRPr lang="de-DE"/>
        </a:p>
      </dgm:t>
    </dgm:pt>
  </dgm:ptLst>
  <dgm:cxnLst>
    <dgm:cxn modelId="{F155FCC9-83A4-4C42-9C0A-4C1BAA7D849E}" type="presOf" srcId="{1D6E8CE0-A4A5-48B5-BEAB-A365509A7E5F}" destId="{912FC452-4FBE-4918-8242-32E73F0F4DAA}" srcOrd="0" destOrd="0" presId="urn:microsoft.com/office/officeart/2005/8/layout/chevron2"/>
    <dgm:cxn modelId="{4544B805-E223-488F-84AC-C11DADC9D625}" type="presOf" srcId="{EB77DCBF-4ED3-42D8-8F65-D18AC05983BF}" destId="{35858F80-68C7-44B9-A4F6-8B1B232F889D}" srcOrd="0" destOrd="2" presId="urn:microsoft.com/office/officeart/2005/8/layout/chevron2"/>
    <dgm:cxn modelId="{48D57C3C-C2CB-4F65-B8D5-2351207A97BB}" srcId="{93F0D524-DC2E-4DA2-B975-512F8C651797}" destId="{37C804CB-29C6-4910-9CFD-AE70116B5AE1}" srcOrd="1" destOrd="0" parTransId="{4FFECF87-CFF3-47AB-8065-0B6A4D35F7BE}" sibTransId="{B8DEC629-7F85-4B5C-ADD0-AA44A40858C0}"/>
    <dgm:cxn modelId="{64D9EA93-63C1-43EF-B019-445F44D551B2}" type="presOf" srcId="{BFADF87E-E2F7-4870-A7E1-4E12D8426FE4}" destId="{35858F80-68C7-44B9-A4F6-8B1B232F889D}" srcOrd="0" destOrd="5" presId="urn:microsoft.com/office/officeart/2005/8/layout/chevron2"/>
    <dgm:cxn modelId="{80C788FA-92E3-4F9F-AB72-BF134B769F21}" srcId="{93F0D524-DC2E-4DA2-B975-512F8C651797}" destId="{07E39A4F-7A89-4B15-B1B6-AF3154BE989C}" srcOrd="0" destOrd="0" parTransId="{4052E494-356F-499F-BD54-A003179D5AA8}" sibTransId="{A9D6D523-DC1C-43E4-A9A3-12C7A2A8BA86}"/>
    <dgm:cxn modelId="{9E7BFBA4-5672-4FD5-BEC6-256996994E8E}" type="presOf" srcId="{07E39A4F-7A89-4B15-B1B6-AF3154BE989C}" destId="{35858F80-68C7-44B9-A4F6-8B1B232F889D}" srcOrd="0" destOrd="0" presId="urn:microsoft.com/office/officeart/2005/8/layout/chevron2"/>
    <dgm:cxn modelId="{A37EA975-1421-4754-91A2-D8CB8E5E6565}" type="presOf" srcId="{93F0D524-DC2E-4DA2-B975-512F8C651797}" destId="{D02A6271-EEC2-4B74-B524-110900C47019}" srcOrd="0" destOrd="0" presId="urn:microsoft.com/office/officeart/2005/8/layout/chevron2"/>
    <dgm:cxn modelId="{E05E0569-35AE-4988-B1E2-95A8D65D10D8}" type="presOf" srcId="{7482A487-AA16-442F-B782-D40580413BF9}" destId="{35858F80-68C7-44B9-A4F6-8B1B232F889D}" srcOrd="0" destOrd="3" presId="urn:microsoft.com/office/officeart/2005/8/layout/chevron2"/>
    <dgm:cxn modelId="{B37DF9C7-D8B9-4566-8BE7-1112E0AD4CA9}" srcId="{93F0D524-DC2E-4DA2-B975-512F8C651797}" destId="{EB77DCBF-4ED3-42D8-8F65-D18AC05983BF}" srcOrd="2" destOrd="0" parTransId="{C1B54461-EFF4-4ECB-ACBF-9545B7794C7E}" sibTransId="{CB4B97FE-2D0C-471D-8A70-D86914AD4CC7}"/>
    <dgm:cxn modelId="{DCD72B68-ABF7-4933-8C77-75E784D5A17F}" srcId="{93F0D524-DC2E-4DA2-B975-512F8C651797}" destId="{BFADF87E-E2F7-4870-A7E1-4E12D8426FE4}" srcOrd="5" destOrd="0" parTransId="{B00A81FA-D4FE-44ED-AD27-BCD4F3B1112C}" sibTransId="{2ACC2519-5D85-42ED-A9B1-456A15DD3945}"/>
    <dgm:cxn modelId="{E196F784-CD94-4029-8584-AC95C63DB770}" srcId="{93F0D524-DC2E-4DA2-B975-512F8C651797}" destId="{7482A487-AA16-442F-B782-D40580413BF9}" srcOrd="3" destOrd="0" parTransId="{1F01850F-551F-4529-95D8-131DF51EF8C4}" sibTransId="{6075C61F-F863-46B6-A1BF-A1E0E6257AD7}"/>
    <dgm:cxn modelId="{67CC00D3-22B4-4734-91E3-51371FB22E8B}" srcId="{93F0D524-DC2E-4DA2-B975-512F8C651797}" destId="{82C66040-9773-431B-9161-487AD89AE34F}" srcOrd="4" destOrd="0" parTransId="{8F98901D-FFDC-4C8E-8B7B-EAD8C11CF446}" sibTransId="{957DD2B5-F0EE-4780-9DEB-66CB7780F6CC}"/>
    <dgm:cxn modelId="{6DD9B183-01D1-46F9-84EC-B4750CD71884}" type="presOf" srcId="{82C66040-9773-431B-9161-487AD89AE34F}" destId="{35858F80-68C7-44B9-A4F6-8B1B232F889D}" srcOrd="0" destOrd="4" presId="urn:microsoft.com/office/officeart/2005/8/layout/chevron2"/>
    <dgm:cxn modelId="{C34DA61C-50AC-4C3C-B46A-94AFE6705A6A}" srcId="{1D6E8CE0-A4A5-48B5-BEAB-A365509A7E5F}" destId="{93F0D524-DC2E-4DA2-B975-512F8C651797}" srcOrd="0" destOrd="0" parTransId="{96D9F06F-726C-47C7-B00C-A73410AFB24B}" sibTransId="{07F3948E-3263-4077-B76F-BC882F549038}"/>
    <dgm:cxn modelId="{3F298CBD-96EC-48DE-9565-924971C64403}" type="presOf" srcId="{37C804CB-29C6-4910-9CFD-AE70116B5AE1}" destId="{35858F80-68C7-44B9-A4F6-8B1B232F889D}" srcOrd="0" destOrd="1" presId="urn:microsoft.com/office/officeart/2005/8/layout/chevron2"/>
    <dgm:cxn modelId="{347A0B6B-3FD0-4417-91A4-3A673FF57E28}" type="presParOf" srcId="{912FC452-4FBE-4918-8242-32E73F0F4DAA}" destId="{DC283076-4942-4E17-AE5A-A7D94837A5F6}" srcOrd="0" destOrd="0" presId="urn:microsoft.com/office/officeart/2005/8/layout/chevron2"/>
    <dgm:cxn modelId="{A0D46ADC-FEFD-44C6-A4A5-91033B1F7CA7}" type="presParOf" srcId="{DC283076-4942-4E17-AE5A-A7D94837A5F6}" destId="{D02A6271-EEC2-4B74-B524-110900C47019}" srcOrd="0" destOrd="0" presId="urn:microsoft.com/office/officeart/2005/8/layout/chevron2"/>
    <dgm:cxn modelId="{5CCE696F-5DFD-470D-9EFD-C42E649D52C5}" type="presParOf" srcId="{DC283076-4942-4E17-AE5A-A7D94837A5F6}" destId="{35858F80-68C7-44B9-A4F6-8B1B232F889D}"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EE955BF6-D410-4424-9051-EF14DFA0A64E}" type="doc">
      <dgm:prSet loTypeId="urn:microsoft.com/office/officeart/2005/8/layout/cycle2" loCatId="cycle" qsTypeId="urn:microsoft.com/office/officeart/2005/8/quickstyle/3d5" qsCatId="3D" csTypeId="urn:microsoft.com/office/officeart/2005/8/colors/accent1_2" csCatId="accent1"/>
      <dgm:spPr/>
      <dgm:t>
        <a:bodyPr/>
        <a:lstStyle/>
        <a:p>
          <a:endParaRPr lang="de-DE"/>
        </a:p>
      </dgm:t>
    </dgm:pt>
    <dgm:pt modelId="{BE562887-5814-44D0-9EDC-F5730C8354AB}">
      <dgm:prSet/>
      <dgm:spPr/>
      <dgm:t>
        <a:bodyPr/>
        <a:lstStyle/>
        <a:p>
          <a:pPr rtl="0"/>
          <a:r>
            <a:rPr lang="de-DE" baseline="0" smtClean="0"/>
            <a:t>Im Rahmen der allgemeinen Investitionsförderung wird bei Investitionen ab einem bestimmten Umfang (je nach Region 500.000,00 bis 1.000.000,00 TL) die </a:t>
          </a:r>
          <a:r>
            <a:rPr lang="de-DE" b="1" baseline="0" smtClean="0"/>
            <a:t>Befreiung von der Umsatzsteuerpflicht</a:t>
          </a:r>
          <a:r>
            <a:rPr lang="de-DE" baseline="0" smtClean="0"/>
            <a:t> und die </a:t>
          </a:r>
          <a:r>
            <a:rPr lang="de-DE" b="1" baseline="0" smtClean="0"/>
            <a:t>Befreiung der Zollabgaben </a:t>
          </a:r>
          <a:r>
            <a:rPr lang="de-DE" baseline="0" smtClean="0"/>
            <a:t>(im Rahmen der Investitionsförderung bei Erwerb von Maschinen und Zubehör aus dem In- und Ausland) angewandt; </a:t>
          </a:r>
          <a:endParaRPr lang="de-DE"/>
        </a:p>
      </dgm:t>
    </dgm:pt>
    <dgm:pt modelId="{F06C1A53-F8BA-4A15-9792-231D55D6D131}" type="parTrans" cxnId="{642E56A3-8D3F-44B9-B0B1-941627B45805}">
      <dgm:prSet/>
      <dgm:spPr/>
      <dgm:t>
        <a:bodyPr/>
        <a:lstStyle/>
        <a:p>
          <a:endParaRPr lang="de-DE"/>
        </a:p>
      </dgm:t>
    </dgm:pt>
    <dgm:pt modelId="{2AC0906E-F3DC-4838-BE35-07EFD24C7163}" type="sibTrans" cxnId="{642E56A3-8D3F-44B9-B0B1-941627B45805}">
      <dgm:prSet/>
      <dgm:spPr/>
      <dgm:t>
        <a:bodyPr/>
        <a:lstStyle/>
        <a:p>
          <a:endParaRPr lang="de-DE"/>
        </a:p>
      </dgm:t>
    </dgm:pt>
    <dgm:pt modelId="{F742CCBE-E74B-407D-9592-95729F64A955}">
      <dgm:prSet/>
      <dgm:spPr/>
      <dgm:t>
        <a:bodyPr/>
        <a:lstStyle/>
        <a:p>
          <a:pPr rtl="0"/>
          <a:r>
            <a:rPr lang="de-DE" baseline="0" smtClean="0"/>
            <a:t>Bei der regionalen Investitionsförderung </a:t>
          </a:r>
          <a:r>
            <a:rPr lang="de-DE" b="1" baseline="0" smtClean="0"/>
            <a:t>Steuerherabsetzungen, Zuzahlungen für die Sozialversicherungsbeiträge und die Herabsetzung von Steuervorauszahlungen auf die Einkommenssteuer </a:t>
          </a:r>
          <a:r>
            <a:rPr lang="de-DE" baseline="0" smtClean="0"/>
            <a:t>angeboten.</a:t>
          </a:r>
          <a:endParaRPr lang="de-DE"/>
        </a:p>
      </dgm:t>
    </dgm:pt>
    <dgm:pt modelId="{EFD54B3C-7E32-4CCE-B481-9BA610C9AAB7}" type="parTrans" cxnId="{41292606-3983-498C-A5F9-AC35026812A4}">
      <dgm:prSet/>
      <dgm:spPr/>
      <dgm:t>
        <a:bodyPr/>
        <a:lstStyle/>
        <a:p>
          <a:endParaRPr lang="de-DE"/>
        </a:p>
      </dgm:t>
    </dgm:pt>
    <dgm:pt modelId="{529AB51D-7142-4541-A50C-892842E87DDD}" type="sibTrans" cxnId="{41292606-3983-498C-A5F9-AC35026812A4}">
      <dgm:prSet/>
      <dgm:spPr/>
      <dgm:t>
        <a:bodyPr/>
        <a:lstStyle/>
        <a:p>
          <a:endParaRPr lang="de-DE"/>
        </a:p>
      </dgm:t>
    </dgm:pt>
    <dgm:pt modelId="{B16BF7BD-9E05-47C0-BDAD-9EF218B69149}" type="pres">
      <dgm:prSet presAssocID="{EE955BF6-D410-4424-9051-EF14DFA0A64E}" presName="cycle" presStyleCnt="0">
        <dgm:presLayoutVars>
          <dgm:dir/>
          <dgm:resizeHandles val="exact"/>
        </dgm:presLayoutVars>
      </dgm:prSet>
      <dgm:spPr/>
      <dgm:t>
        <a:bodyPr/>
        <a:lstStyle/>
        <a:p>
          <a:endParaRPr lang="de-DE"/>
        </a:p>
      </dgm:t>
    </dgm:pt>
    <dgm:pt modelId="{4688B078-75E4-4477-B0E6-471782A3BFA3}" type="pres">
      <dgm:prSet presAssocID="{BE562887-5814-44D0-9EDC-F5730C8354AB}" presName="node" presStyleLbl="node1" presStyleIdx="0" presStyleCnt="2">
        <dgm:presLayoutVars>
          <dgm:bulletEnabled val="1"/>
        </dgm:presLayoutVars>
      </dgm:prSet>
      <dgm:spPr/>
      <dgm:t>
        <a:bodyPr/>
        <a:lstStyle/>
        <a:p>
          <a:endParaRPr lang="de-DE"/>
        </a:p>
      </dgm:t>
    </dgm:pt>
    <dgm:pt modelId="{34DEEE7D-0C65-4316-B7CF-93E63620B32C}" type="pres">
      <dgm:prSet presAssocID="{2AC0906E-F3DC-4838-BE35-07EFD24C7163}" presName="sibTrans" presStyleLbl="sibTrans2D1" presStyleIdx="0" presStyleCnt="2"/>
      <dgm:spPr/>
      <dgm:t>
        <a:bodyPr/>
        <a:lstStyle/>
        <a:p>
          <a:endParaRPr lang="de-DE"/>
        </a:p>
      </dgm:t>
    </dgm:pt>
    <dgm:pt modelId="{0EFFF477-42C9-41BA-8E8E-29F57E4060DC}" type="pres">
      <dgm:prSet presAssocID="{2AC0906E-F3DC-4838-BE35-07EFD24C7163}" presName="connectorText" presStyleLbl="sibTrans2D1" presStyleIdx="0" presStyleCnt="2"/>
      <dgm:spPr/>
      <dgm:t>
        <a:bodyPr/>
        <a:lstStyle/>
        <a:p>
          <a:endParaRPr lang="de-DE"/>
        </a:p>
      </dgm:t>
    </dgm:pt>
    <dgm:pt modelId="{124D4717-07C8-46DD-AF76-5711B5A251F1}" type="pres">
      <dgm:prSet presAssocID="{F742CCBE-E74B-407D-9592-95729F64A955}" presName="node" presStyleLbl="node1" presStyleIdx="1" presStyleCnt="2">
        <dgm:presLayoutVars>
          <dgm:bulletEnabled val="1"/>
        </dgm:presLayoutVars>
      </dgm:prSet>
      <dgm:spPr/>
      <dgm:t>
        <a:bodyPr/>
        <a:lstStyle/>
        <a:p>
          <a:endParaRPr lang="de-DE"/>
        </a:p>
      </dgm:t>
    </dgm:pt>
    <dgm:pt modelId="{603DB8BC-3D36-4EC0-8164-CE44731DEB94}" type="pres">
      <dgm:prSet presAssocID="{529AB51D-7142-4541-A50C-892842E87DDD}" presName="sibTrans" presStyleLbl="sibTrans2D1" presStyleIdx="1" presStyleCnt="2"/>
      <dgm:spPr/>
      <dgm:t>
        <a:bodyPr/>
        <a:lstStyle/>
        <a:p>
          <a:endParaRPr lang="de-DE"/>
        </a:p>
      </dgm:t>
    </dgm:pt>
    <dgm:pt modelId="{C84A9E59-234D-456B-AC43-DE3EDCDE9A2E}" type="pres">
      <dgm:prSet presAssocID="{529AB51D-7142-4541-A50C-892842E87DDD}" presName="connectorText" presStyleLbl="sibTrans2D1" presStyleIdx="1" presStyleCnt="2"/>
      <dgm:spPr/>
      <dgm:t>
        <a:bodyPr/>
        <a:lstStyle/>
        <a:p>
          <a:endParaRPr lang="de-DE"/>
        </a:p>
      </dgm:t>
    </dgm:pt>
  </dgm:ptLst>
  <dgm:cxnLst>
    <dgm:cxn modelId="{BB324705-6A9D-4BC4-9D3A-97674D5C8AEF}" type="presOf" srcId="{BE562887-5814-44D0-9EDC-F5730C8354AB}" destId="{4688B078-75E4-4477-B0E6-471782A3BFA3}" srcOrd="0" destOrd="0" presId="urn:microsoft.com/office/officeart/2005/8/layout/cycle2"/>
    <dgm:cxn modelId="{998C5BDC-151B-490B-9BEE-7BBC074C1C92}" type="presOf" srcId="{2AC0906E-F3DC-4838-BE35-07EFD24C7163}" destId="{0EFFF477-42C9-41BA-8E8E-29F57E4060DC}" srcOrd="1" destOrd="0" presId="urn:microsoft.com/office/officeart/2005/8/layout/cycle2"/>
    <dgm:cxn modelId="{EB8C50B6-F207-4EFF-8065-5E60FA7A8EBD}" type="presOf" srcId="{F742CCBE-E74B-407D-9592-95729F64A955}" destId="{124D4717-07C8-46DD-AF76-5711B5A251F1}" srcOrd="0" destOrd="0" presId="urn:microsoft.com/office/officeart/2005/8/layout/cycle2"/>
    <dgm:cxn modelId="{642E56A3-8D3F-44B9-B0B1-941627B45805}" srcId="{EE955BF6-D410-4424-9051-EF14DFA0A64E}" destId="{BE562887-5814-44D0-9EDC-F5730C8354AB}" srcOrd="0" destOrd="0" parTransId="{F06C1A53-F8BA-4A15-9792-231D55D6D131}" sibTransId="{2AC0906E-F3DC-4838-BE35-07EFD24C7163}"/>
    <dgm:cxn modelId="{07F51B94-31D2-4AED-B62E-1882ED6EEB0C}" type="presOf" srcId="{529AB51D-7142-4541-A50C-892842E87DDD}" destId="{603DB8BC-3D36-4EC0-8164-CE44731DEB94}" srcOrd="0" destOrd="0" presId="urn:microsoft.com/office/officeart/2005/8/layout/cycle2"/>
    <dgm:cxn modelId="{A672A818-D6EF-473C-8481-EC800D19EBE3}" type="presOf" srcId="{529AB51D-7142-4541-A50C-892842E87DDD}" destId="{C84A9E59-234D-456B-AC43-DE3EDCDE9A2E}" srcOrd="1" destOrd="0" presId="urn:microsoft.com/office/officeart/2005/8/layout/cycle2"/>
    <dgm:cxn modelId="{4192CA8B-B8C3-4FEE-990B-36707C9CCF0B}" type="presOf" srcId="{2AC0906E-F3DC-4838-BE35-07EFD24C7163}" destId="{34DEEE7D-0C65-4316-B7CF-93E63620B32C}" srcOrd="0" destOrd="0" presId="urn:microsoft.com/office/officeart/2005/8/layout/cycle2"/>
    <dgm:cxn modelId="{41292606-3983-498C-A5F9-AC35026812A4}" srcId="{EE955BF6-D410-4424-9051-EF14DFA0A64E}" destId="{F742CCBE-E74B-407D-9592-95729F64A955}" srcOrd="1" destOrd="0" parTransId="{EFD54B3C-7E32-4CCE-B481-9BA610C9AAB7}" sibTransId="{529AB51D-7142-4541-A50C-892842E87DDD}"/>
    <dgm:cxn modelId="{5A102872-EC7A-4D57-B970-B1DE5DC39B0A}" type="presOf" srcId="{EE955BF6-D410-4424-9051-EF14DFA0A64E}" destId="{B16BF7BD-9E05-47C0-BDAD-9EF218B69149}" srcOrd="0" destOrd="0" presId="urn:microsoft.com/office/officeart/2005/8/layout/cycle2"/>
    <dgm:cxn modelId="{D473F8E7-C1D6-44BC-89D1-0E3E2866BF7D}" type="presParOf" srcId="{B16BF7BD-9E05-47C0-BDAD-9EF218B69149}" destId="{4688B078-75E4-4477-B0E6-471782A3BFA3}" srcOrd="0" destOrd="0" presId="urn:microsoft.com/office/officeart/2005/8/layout/cycle2"/>
    <dgm:cxn modelId="{E5247E82-15A9-43D9-8096-2002A0EF8614}" type="presParOf" srcId="{B16BF7BD-9E05-47C0-BDAD-9EF218B69149}" destId="{34DEEE7D-0C65-4316-B7CF-93E63620B32C}" srcOrd="1" destOrd="0" presId="urn:microsoft.com/office/officeart/2005/8/layout/cycle2"/>
    <dgm:cxn modelId="{BA3E9320-31DC-4BCD-A5B2-673C351641CD}" type="presParOf" srcId="{34DEEE7D-0C65-4316-B7CF-93E63620B32C}" destId="{0EFFF477-42C9-41BA-8E8E-29F57E4060DC}" srcOrd="0" destOrd="0" presId="urn:microsoft.com/office/officeart/2005/8/layout/cycle2"/>
    <dgm:cxn modelId="{A078EB83-5B77-4B50-AA9F-3E4496A560CF}" type="presParOf" srcId="{B16BF7BD-9E05-47C0-BDAD-9EF218B69149}" destId="{124D4717-07C8-46DD-AF76-5711B5A251F1}" srcOrd="2" destOrd="0" presId="urn:microsoft.com/office/officeart/2005/8/layout/cycle2"/>
    <dgm:cxn modelId="{F65DBB24-3527-4B64-B550-E35873F8F970}" type="presParOf" srcId="{B16BF7BD-9E05-47C0-BDAD-9EF218B69149}" destId="{603DB8BC-3D36-4EC0-8164-CE44731DEB94}" srcOrd="3" destOrd="0" presId="urn:microsoft.com/office/officeart/2005/8/layout/cycle2"/>
    <dgm:cxn modelId="{C2C8C886-5E8F-4E6B-80E3-39FF3F5FC66B}" type="presParOf" srcId="{603DB8BC-3D36-4EC0-8164-CE44731DEB94}" destId="{C84A9E59-234D-456B-AC43-DE3EDCDE9A2E}"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BE0130C0-DE5D-4DDA-8591-0B291F68F959}" type="doc">
      <dgm:prSet loTypeId="urn:microsoft.com/office/officeart/2005/8/layout/vList3" loCatId="list" qsTypeId="urn:microsoft.com/office/officeart/2005/8/quickstyle/3d5" qsCatId="3D" csTypeId="urn:microsoft.com/office/officeart/2005/8/colors/accent1_2" csCatId="accent1"/>
      <dgm:spPr/>
      <dgm:t>
        <a:bodyPr/>
        <a:lstStyle/>
        <a:p>
          <a:endParaRPr lang="de-DE"/>
        </a:p>
      </dgm:t>
    </dgm:pt>
    <dgm:pt modelId="{06FE9CB4-EEB0-490B-AF35-7289727832DA}">
      <dgm:prSet/>
      <dgm:spPr/>
      <dgm:t>
        <a:bodyPr/>
        <a:lstStyle/>
        <a:p>
          <a:pPr rtl="0"/>
          <a:r>
            <a:rPr lang="de-DE" baseline="0" dirty="0" smtClean="0"/>
            <a:t>Bei der </a:t>
          </a:r>
          <a:r>
            <a:rPr lang="de-DE" b="1" baseline="0" dirty="0" smtClean="0"/>
            <a:t>strategischen Investitionsförderung </a:t>
          </a:r>
          <a:r>
            <a:rPr lang="de-DE" baseline="0" dirty="0" smtClean="0"/>
            <a:t>und der für Großprojekte werden </a:t>
          </a:r>
          <a:endParaRPr lang="de-DE" dirty="0"/>
        </a:p>
      </dgm:t>
    </dgm:pt>
    <dgm:pt modelId="{3A2DF56E-0F69-4CD8-B501-AA27B312DF73}" type="parTrans" cxnId="{3239D1EA-B2CF-45F4-B2D0-96C242B3DC54}">
      <dgm:prSet/>
      <dgm:spPr/>
      <dgm:t>
        <a:bodyPr/>
        <a:lstStyle/>
        <a:p>
          <a:endParaRPr lang="de-DE"/>
        </a:p>
      </dgm:t>
    </dgm:pt>
    <dgm:pt modelId="{23E40BB6-BD47-4A78-9ECA-50E296970692}" type="sibTrans" cxnId="{3239D1EA-B2CF-45F4-B2D0-96C242B3DC54}">
      <dgm:prSet/>
      <dgm:spPr/>
      <dgm:t>
        <a:bodyPr/>
        <a:lstStyle/>
        <a:p>
          <a:endParaRPr lang="de-DE"/>
        </a:p>
      </dgm:t>
    </dgm:pt>
    <dgm:pt modelId="{8E0D0FE4-A013-46D6-84AF-8990649D43DD}">
      <dgm:prSet/>
      <dgm:spPr/>
      <dgm:t>
        <a:bodyPr/>
        <a:lstStyle/>
        <a:p>
          <a:pPr rtl="0"/>
          <a:r>
            <a:rPr lang="de-DE" b="1" baseline="0" smtClean="0"/>
            <a:t>staatliche Grundstücke zur Verfügung gestellt </a:t>
          </a:r>
          <a:r>
            <a:rPr lang="de-DE" baseline="0" smtClean="0"/>
            <a:t>oder</a:t>
          </a:r>
          <a:endParaRPr lang="de-DE"/>
        </a:p>
      </dgm:t>
    </dgm:pt>
    <dgm:pt modelId="{7949A72A-D0C1-474B-8340-375E52E5739A}" type="parTrans" cxnId="{64C3907F-3FE3-4559-98FA-9228E26D05EE}">
      <dgm:prSet/>
      <dgm:spPr/>
      <dgm:t>
        <a:bodyPr/>
        <a:lstStyle/>
        <a:p>
          <a:endParaRPr lang="de-DE"/>
        </a:p>
      </dgm:t>
    </dgm:pt>
    <dgm:pt modelId="{5BDF733C-61D7-4729-A590-9CA31A7E8F62}" type="sibTrans" cxnId="{64C3907F-3FE3-4559-98FA-9228E26D05EE}">
      <dgm:prSet/>
      <dgm:spPr/>
      <dgm:t>
        <a:bodyPr/>
        <a:lstStyle/>
        <a:p>
          <a:endParaRPr lang="de-DE"/>
        </a:p>
      </dgm:t>
    </dgm:pt>
    <dgm:pt modelId="{391C80EC-C871-471F-BF39-821F7B3470A3}">
      <dgm:prSet/>
      <dgm:spPr/>
      <dgm:t>
        <a:bodyPr/>
        <a:lstStyle/>
        <a:p>
          <a:pPr rtl="0"/>
          <a:r>
            <a:rPr lang="de-DE" b="1" baseline="0" smtClean="0"/>
            <a:t>Umsatzsteuererstattungen</a:t>
          </a:r>
          <a:r>
            <a:rPr lang="de-DE" baseline="0" smtClean="0"/>
            <a:t> angeboten.</a:t>
          </a:r>
          <a:endParaRPr lang="de-DE"/>
        </a:p>
      </dgm:t>
    </dgm:pt>
    <dgm:pt modelId="{A072EE2B-6BD4-4D0A-8A6F-4A6296106565}" type="parTrans" cxnId="{DF99F5DB-0C4B-439C-8481-1BACC3AEAEAD}">
      <dgm:prSet/>
      <dgm:spPr/>
      <dgm:t>
        <a:bodyPr/>
        <a:lstStyle/>
        <a:p>
          <a:endParaRPr lang="de-DE"/>
        </a:p>
      </dgm:t>
    </dgm:pt>
    <dgm:pt modelId="{D7619127-770A-4595-8651-CC8E60F7846B}" type="sibTrans" cxnId="{DF99F5DB-0C4B-439C-8481-1BACC3AEAEAD}">
      <dgm:prSet/>
      <dgm:spPr/>
      <dgm:t>
        <a:bodyPr/>
        <a:lstStyle/>
        <a:p>
          <a:endParaRPr lang="de-DE"/>
        </a:p>
      </dgm:t>
    </dgm:pt>
    <dgm:pt modelId="{FBB446F8-7F1E-46D2-A1B3-9D648CF47506}" type="pres">
      <dgm:prSet presAssocID="{BE0130C0-DE5D-4DDA-8591-0B291F68F959}" presName="linearFlow" presStyleCnt="0">
        <dgm:presLayoutVars>
          <dgm:dir/>
          <dgm:resizeHandles val="exact"/>
        </dgm:presLayoutVars>
      </dgm:prSet>
      <dgm:spPr/>
      <dgm:t>
        <a:bodyPr/>
        <a:lstStyle/>
        <a:p>
          <a:endParaRPr lang="de-DE"/>
        </a:p>
      </dgm:t>
    </dgm:pt>
    <dgm:pt modelId="{ED996B6C-214B-43BB-83B4-D79CBE3FDC37}" type="pres">
      <dgm:prSet presAssocID="{06FE9CB4-EEB0-490B-AF35-7289727832DA}" presName="composite" presStyleCnt="0"/>
      <dgm:spPr/>
    </dgm:pt>
    <dgm:pt modelId="{60EA9F41-77ED-4FB3-8457-3BF1340F8C4C}" type="pres">
      <dgm:prSet presAssocID="{06FE9CB4-EEB0-490B-AF35-7289727832DA}" presName="imgShp" presStyleLbl="fgImgPlace1" presStyleIdx="0" presStyleCnt="3"/>
      <dgm:spPr/>
    </dgm:pt>
    <dgm:pt modelId="{42B1396C-22C0-403A-B0D3-3D790F1FB7F0}" type="pres">
      <dgm:prSet presAssocID="{06FE9CB4-EEB0-490B-AF35-7289727832DA}" presName="txShp" presStyleLbl="node1" presStyleIdx="0" presStyleCnt="3">
        <dgm:presLayoutVars>
          <dgm:bulletEnabled val="1"/>
        </dgm:presLayoutVars>
      </dgm:prSet>
      <dgm:spPr/>
      <dgm:t>
        <a:bodyPr/>
        <a:lstStyle/>
        <a:p>
          <a:endParaRPr lang="de-DE"/>
        </a:p>
      </dgm:t>
    </dgm:pt>
    <dgm:pt modelId="{0FA9B9E9-F227-48EE-8D89-7E859BE77E76}" type="pres">
      <dgm:prSet presAssocID="{23E40BB6-BD47-4A78-9ECA-50E296970692}" presName="spacing" presStyleCnt="0"/>
      <dgm:spPr/>
    </dgm:pt>
    <dgm:pt modelId="{9D0FECFC-4BD2-45C1-B130-263D3CBB3ED5}" type="pres">
      <dgm:prSet presAssocID="{8E0D0FE4-A013-46D6-84AF-8990649D43DD}" presName="composite" presStyleCnt="0"/>
      <dgm:spPr/>
    </dgm:pt>
    <dgm:pt modelId="{3DB55735-D46B-4AAD-8090-684609E5450C}" type="pres">
      <dgm:prSet presAssocID="{8E0D0FE4-A013-46D6-84AF-8990649D43DD}" presName="imgShp" presStyleLbl="fgImgPlace1" presStyleIdx="1" presStyleCnt="3"/>
      <dgm:spPr/>
    </dgm:pt>
    <dgm:pt modelId="{37CC2A55-6C56-427E-AD0A-0CFAE5C78DF8}" type="pres">
      <dgm:prSet presAssocID="{8E0D0FE4-A013-46D6-84AF-8990649D43DD}" presName="txShp" presStyleLbl="node1" presStyleIdx="1" presStyleCnt="3">
        <dgm:presLayoutVars>
          <dgm:bulletEnabled val="1"/>
        </dgm:presLayoutVars>
      </dgm:prSet>
      <dgm:spPr/>
      <dgm:t>
        <a:bodyPr/>
        <a:lstStyle/>
        <a:p>
          <a:endParaRPr lang="de-DE"/>
        </a:p>
      </dgm:t>
    </dgm:pt>
    <dgm:pt modelId="{705C8D28-0692-4F59-A8A2-FE876751D179}" type="pres">
      <dgm:prSet presAssocID="{5BDF733C-61D7-4729-A590-9CA31A7E8F62}" presName="spacing" presStyleCnt="0"/>
      <dgm:spPr/>
    </dgm:pt>
    <dgm:pt modelId="{AA1A5FB6-9F3A-4574-8384-D5C4CE0B691F}" type="pres">
      <dgm:prSet presAssocID="{391C80EC-C871-471F-BF39-821F7B3470A3}" presName="composite" presStyleCnt="0"/>
      <dgm:spPr/>
    </dgm:pt>
    <dgm:pt modelId="{34CB55C0-B959-4731-91F2-08ACE93D98D0}" type="pres">
      <dgm:prSet presAssocID="{391C80EC-C871-471F-BF39-821F7B3470A3}" presName="imgShp" presStyleLbl="fgImgPlace1" presStyleIdx="2" presStyleCnt="3"/>
      <dgm:spPr/>
    </dgm:pt>
    <dgm:pt modelId="{13BEB734-1718-4C50-BF75-09D445D9BDDD}" type="pres">
      <dgm:prSet presAssocID="{391C80EC-C871-471F-BF39-821F7B3470A3}" presName="txShp" presStyleLbl="node1" presStyleIdx="2" presStyleCnt="3">
        <dgm:presLayoutVars>
          <dgm:bulletEnabled val="1"/>
        </dgm:presLayoutVars>
      </dgm:prSet>
      <dgm:spPr/>
      <dgm:t>
        <a:bodyPr/>
        <a:lstStyle/>
        <a:p>
          <a:endParaRPr lang="de-DE"/>
        </a:p>
      </dgm:t>
    </dgm:pt>
  </dgm:ptLst>
  <dgm:cxnLst>
    <dgm:cxn modelId="{DF99F5DB-0C4B-439C-8481-1BACC3AEAEAD}" srcId="{BE0130C0-DE5D-4DDA-8591-0B291F68F959}" destId="{391C80EC-C871-471F-BF39-821F7B3470A3}" srcOrd="2" destOrd="0" parTransId="{A072EE2B-6BD4-4D0A-8A6F-4A6296106565}" sibTransId="{D7619127-770A-4595-8651-CC8E60F7846B}"/>
    <dgm:cxn modelId="{9D46C1C3-AEC4-48E3-9C0C-80759509EA75}" type="presOf" srcId="{BE0130C0-DE5D-4DDA-8591-0B291F68F959}" destId="{FBB446F8-7F1E-46D2-A1B3-9D648CF47506}" srcOrd="0" destOrd="0" presId="urn:microsoft.com/office/officeart/2005/8/layout/vList3"/>
    <dgm:cxn modelId="{B6596D1A-8BD2-43F7-90A8-0C76A6242B6D}" type="presOf" srcId="{06FE9CB4-EEB0-490B-AF35-7289727832DA}" destId="{42B1396C-22C0-403A-B0D3-3D790F1FB7F0}" srcOrd="0" destOrd="0" presId="urn:microsoft.com/office/officeart/2005/8/layout/vList3"/>
    <dgm:cxn modelId="{64C3907F-3FE3-4559-98FA-9228E26D05EE}" srcId="{BE0130C0-DE5D-4DDA-8591-0B291F68F959}" destId="{8E0D0FE4-A013-46D6-84AF-8990649D43DD}" srcOrd="1" destOrd="0" parTransId="{7949A72A-D0C1-474B-8340-375E52E5739A}" sibTransId="{5BDF733C-61D7-4729-A590-9CA31A7E8F62}"/>
    <dgm:cxn modelId="{3239D1EA-B2CF-45F4-B2D0-96C242B3DC54}" srcId="{BE0130C0-DE5D-4DDA-8591-0B291F68F959}" destId="{06FE9CB4-EEB0-490B-AF35-7289727832DA}" srcOrd="0" destOrd="0" parTransId="{3A2DF56E-0F69-4CD8-B501-AA27B312DF73}" sibTransId="{23E40BB6-BD47-4A78-9ECA-50E296970692}"/>
    <dgm:cxn modelId="{CB58F060-239F-41CC-98BC-324CE020BCEE}" type="presOf" srcId="{8E0D0FE4-A013-46D6-84AF-8990649D43DD}" destId="{37CC2A55-6C56-427E-AD0A-0CFAE5C78DF8}" srcOrd="0" destOrd="0" presId="urn:microsoft.com/office/officeart/2005/8/layout/vList3"/>
    <dgm:cxn modelId="{E3921F71-9FEC-4660-ABCD-A434F5BD371C}" type="presOf" srcId="{391C80EC-C871-471F-BF39-821F7B3470A3}" destId="{13BEB734-1718-4C50-BF75-09D445D9BDDD}" srcOrd="0" destOrd="0" presId="urn:microsoft.com/office/officeart/2005/8/layout/vList3"/>
    <dgm:cxn modelId="{523E8920-7A77-42A1-803F-5BD00D7F8A41}" type="presParOf" srcId="{FBB446F8-7F1E-46D2-A1B3-9D648CF47506}" destId="{ED996B6C-214B-43BB-83B4-D79CBE3FDC37}" srcOrd="0" destOrd="0" presId="urn:microsoft.com/office/officeart/2005/8/layout/vList3"/>
    <dgm:cxn modelId="{B7735CF1-9CA8-4EAA-BA27-7337D5378E58}" type="presParOf" srcId="{ED996B6C-214B-43BB-83B4-D79CBE3FDC37}" destId="{60EA9F41-77ED-4FB3-8457-3BF1340F8C4C}" srcOrd="0" destOrd="0" presId="urn:microsoft.com/office/officeart/2005/8/layout/vList3"/>
    <dgm:cxn modelId="{84DDF719-FD87-4F22-A7C4-1F8E3184A53D}" type="presParOf" srcId="{ED996B6C-214B-43BB-83B4-D79CBE3FDC37}" destId="{42B1396C-22C0-403A-B0D3-3D790F1FB7F0}" srcOrd="1" destOrd="0" presId="urn:microsoft.com/office/officeart/2005/8/layout/vList3"/>
    <dgm:cxn modelId="{CE1BC9D9-B2E8-4CC5-8DB4-4C61404CE89F}" type="presParOf" srcId="{FBB446F8-7F1E-46D2-A1B3-9D648CF47506}" destId="{0FA9B9E9-F227-48EE-8D89-7E859BE77E76}" srcOrd="1" destOrd="0" presId="urn:microsoft.com/office/officeart/2005/8/layout/vList3"/>
    <dgm:cxn modelId="{115756C7-AA70-4A82-8B23-8696621C2A99}" type="presParOf" srcId="{FBB446F8-7F1E-46D2-A1B3-9D648CF47506}" destId="{9D0FECFC-4BD2-45C1-B130-263D3CBB3ED5}" srcOrd="2" destOrd="0" presId="urn:microsoft.com/office/officeart/2005/8/layout/vList3"/>
    <dgm:cxn modelId="{2DCC1D5D-2C86-494A-80BF-E383D5AEBE35}" type="presParOf" srcId="{9D0FECFC-4BD2-45C1-B130-263D3CBB3ED5}" destId="{3DB55735-D46B-4AAD-8090-684609E5450C}" srcOrd="0" destOrd="0" presId="urn:microsoft.com/office/officeart/2005/8/layout/vList3"/>
    <dgm:cxn modelId="{05502030-8A97-4286-8B88-9EB78C2DD54D}" type="presParOf" srcId="{9D0FECFC-4BD2-45C1-B130-263D3CBB3ED5}" destId="{37CC2A55-6C56-427E-AD0A-0CFAE5C78DF8}" srcOrd="1" destOrd="0" presId="urn:microsoft.com/office/officeart/2005/8/layout/vList3"/>
    <dgm:cxn modelId="{C27D3924-861E-41A8-8A87-6AE5AB8AE251}" type="presParOf" srcId="{FBB446F8-7F1E-46D2-A1B3-9D648CF47506}" destId="{705C8D28-0692-4F59-A8A2-FE876751D179}" srcOrd="3" destOrd="0" presId="urn:microsoft.com/office/officeart/2005/8/layout/vList3"/>
    <dgm:cxn modelId="{04A1BBAC-719A-48C0-BF1F-C7507BF952B0}" type="presParOf" srcId="{FBB446F8-7F1E-46D2-A1B3-9D648CF47506}" destId="{AA1A5FB6-9F3A-4574-8384-D5C4CE0B691F}" srcOrd="4" destOrd="0" presId="urn:microsoft.com/office/officeart/2005/8/layout/vList3"/>
    <dgm:cxn modelId="{C419E913-7536-4DE9-8450-9616D6971B98}" type="presParOf" srcId="{AA1A5FB6-9F3A-4574-8384-D5C4CE0B691F}" destId="{34CB55C0-B959-4731-91F2-08ACE93D98D0}" srcOrd="0" destOrd="0" presId="urn:microsoft.com/office/officeart/2005/8/layout/vList3"/>
    <dgm:cxn modelId="{D54F9650-6D30-43BD-AB6A-10560272E986}" type="presParOf" srcId="{AA1A5FB6-9F3A-4574-8384-D5C4CE0B691F}" destId="{13BEB734-1718-4C50-BF75-09D445D9BDDD}"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C8F7F234-9102-4977-B53E-B42ED99646A2}" type="doc">
      <dgm:prSet loTypeId="urn:microsoft.com/office/officeart/2005/8/layout/vList5" loCatId="list" qsTypeId="urn:microsoft.com/office/officeart/2005/8/quickstyle/3d5" qsCatId="3D" csTypeId="urn:microsoft.com/office/officeart/2005/8/colors/accent1_2" csCatId="accent1"/>
      <dgm:spPr/>
      <dgm:t>
        <a:bodyPr/>
        <a:lstStyle/>
        <a:p>
          <a:endParaRPr lang="de-DE"/>
        </a:p>
      </dgm:t>
    </dgm:pt>
    <dgm:pt modelId="{896897B5-55EF-41C7-BDD4-3E0D671A3661}">
      <dgm:prSet/>
      <dgm:spPr/>
      <dgm:t>
        <a:bodyPr/>
        <a:lstStyle/>
        <a:p>
          <a:pPr rtl="0"/>
          <a:r>
            <a:rPr lang="de-DE" b="1" baseline="0" smtClean="0"/>
            <a:t>Schiedsgerichtsbarkeit</a:t>
          </a:r>
          <a:endParaRPr lang="de-DE"/>
        </a:p>
      </dgm:t>
    </dgm:pt>
    <dgm:pt modelId="{BBC6495A-01CC-4A5F-9585-2DE4FF7B38BF}" type="parTrans" cxnId="{C417910C-91B9-49A5-95BB-FDD37A64FEE1}">
      <dgm:prSet/>
      <dgm:spPr/>
      <dgm:t>
        <a:bodyPr/>
        <a:lstStyle/>
        <a:p>
          <a:endParaRPr lang="de-DE"/>
        </a:p>
      </dgm:t>
    </dgm:pt>
    <dgm:pt modelId="{C8387222-6E8A-4421-98A4-D934A352A299}" type="sibTrans" cxnId="{C417910C-91B9-49A5-95BB-FDD37A64FEE1}">
      <dgm:prSet/>
      <dgm:spPr/>
      <dgm:t>
        <a:bodyPr/>
        <a:lstStyle/>
        <a:p>
          <a:endParaRPr lang="de-DE"/>
        </a:p>
      </dgm:t>
    </dgm:pt>
    <dgm:pt modelId="{00753D10-D000-4985-B5FE-5FA9166E9E92}">
      <dgm:prSet/>
      <dgm:spPr/>
      <dgm:t>
        <a:bodyPr/>
        <a:lstStyle/>
        <a:p>
          <a:pPr rtl="0"/>
          <a:r>
            <a:rPr lang="de-DE" baseline="0" smtClean="0"/>
            <a:t>Die Türkei hat zur Lösung von Streitigkeiten bei ausländischen Direktinvestitionen in der Türkei am 24. Juni 1987 die Konvention der Schiedsgerichtsbarkeit der ICSID </a:t>
          </a:r>
          <a:r>
            <a:rPr lang="en-US" i="1" baseline="0" smtClean="0"/>
            <a:t>Convention on the Settlement of Investment Disputes between States and Nationals of Other States</a:t>
          </a:r>
          <a:r>
            <a:rPr lang="tr-TR" i="1" baseline="0" smtClean="0"/>
            <a:t>, ICSID Convention</a:t>
          </a:r>
          <a:r>
            <a:rPr lang="tr-TR" baseline="0" smtClean="0"/>
            <a:t>) </a:t>
          </a:r>
          <a:r>
            <a:rPr lang="de-DE" baseline="0" smtClean="0"/>
            <a:t>unterzeichnet. Die Konvention entfaltet seit dem 2. April 1989 Rechtskraft auf dem Gebiete der Türkei.</a:t>
          </a:r>
          <a:endParaRPr lang="de-DE"/>
        </a:p>
      </dgm:t>
    </dgm:pt>
    <dgm:pt modelId="{46D7E894-3A19-4368-A44B-36B61B79966C}" type="parTrans" cxnId="{C2BEEA4C-2403-4467-89C6-52C5934549CF}">
      <dgm:prSet/>
      <dgm:spPr/>
      <dgm:t>
        <a:bodyPr/>
        <a:lstStyle/>
        <a:p>
          <a:endParaRPr lang="de-DE"/>
        </a:p>
      </dgm:t>
    </dgm:pt>
    <dgm:pt modelId="{78782B4B-EC1D-43A4-BDC2-9B6CD1C91F2B}" type="sibTrans" cxnId="{C2BEEA4C-2403-4467-89C6-52C5934549CF}">
      <dgm:prSet/>
      <dgm:spPr/>
      <dgm:t>
        <a:bodyPr/>
        <a:lstStyle/>
        <a:p>
          <a:endParaRPr lang="de-DE"/>
        </a:p>
      </dgm:t>
    </dgm:pt>
    <dgm:pt modelId="{84CB32A7-A51E-4138-9242-C2947C452239}" type="pres">
      <dgm:prSet presAssocID="{C8F7F234-9102-4977-B53E-B42ED99646A2}" presName="Name0" presStyleCnt="0">
        <dgm:presLayoutVars>
          <dgm:dir/>
          <dgm:animLvl val="lvl"/>
          <dgm:resizeHandles val="exact"/>
        </dgm:presLayoutVars>
      </dgm:prSet>
      <dgm:spPr/>
      <dgm:t>
        <a:bodyPr/>
        <a:lstStyle/>
        <a:p>
          <a:endParaRPr lang="de-DE"/>
        </a:p>
      </dgm:t>
    </dgm:pt>
    <dgm:pt modelId="{8D071DD3-6909-4D99-B0D6-79733157B309}" type="pres">
      <dgm:prSet presAssocID="{896897B5-55EF-41C7-BDD4-3E0D671A3661}" presName="linNode" presStyleCnt="0"/>
      <dgm:spPr/>
    </dgm:pt>
    <dgm:pt modelId="{2602D2B1-9953-4825-BA28-FD97ED625FB6}" type="pres">
      <dgm:prSet presAssocID="{896897B5-55EF-41C7-BDD4-3E0D671A3661}" presName="parentText" presStyleLbl="node1" presStyleIdx="0" presStyleCnt="1">
        <dgm:presLayoutVars>
          <dgm:chMax val="1"/>
          <dgm:bulletEnabled val="1"/>
        </dgm:presLayoutVars>
      </dgm:prSet>
      <dgm:spPr/>
      <dgm:t>
        <a:bodyPr/>
        <a:lstStyle/>
        <a:p>
          <a:endParaRPr lang="de-DE"/>
        </a:p>
      </dgm:t>
    </dgm:pt>
    <dgm:pt modelId="{611205A3-B8D9-444B-ADC3-05DD9A40E640}" type="pres">
      <dgm:prSet presAssocID="{896897B5-55EF-41C7-BDD4-3E0D671A3661}" presName="descendantText" presStyleLbl="alignAccFollowNode1" presStyleIdx="0" presStyleCnt="1">
        <dgm:presLayoutVars>
          <dgm:bulletEnabled val="1"/>
        </dgm:presLayoutVars>
      </dgm:prSet>
      <dgm:spPr/>
      <dgm:t>
        <a:bodyPr/>
        <a:lstStyle/>
        <a:p>
          <a:endParaRPr lang="de-DE"/>
        </a:p>
      </dgm:t>
    </dgm:pt>
  </dgm:ptLst>
  <dgm:cxnLst>
    <dgm:cxn modelId="{B1ED00E7-4A6E-4A41-BB7E-6D8AFD5F9939}" type="presOf" srcId="{C8F7F234-9102-4977-B53E-B42ED99646A2}" destId="{84CB32A7-A51E-4138-9242-C2947C452239}" srcOrd="0" destOrd="0" presId="urn:microsoft.com/office/officeart/2005/8/layout/vList5"/>
    <dgm:cxn modelId="{C417910C-91B9-49A5-95BB-FDD37A64FEE1}" srcId="{C8F7F234-9102-4977-B53E-B42ED99646A2}" destId="{896897B5-55EF-41C7-BDD4-3E0D671A3661}" srcOrd="0" destOrd="0" parTransId="{BBC6495A-01CC-4A5F-9585-2DE4FF7B38BF}" sibTransId="{C8387222-6E8A-4421-98A4-D934A352A299}"/>
    <dgm:cxn modelId="{9FB9CE7D-987E-46FB-9B05-1AB0EDCF3308}" type="presOf" srcId="{896897B5-55EF-41C7-BDD4-3E0D671A3661}" destId="{2602D2B1-9953-4825-BA28-FD97ED625FB6}" srcOrd="0" destOrd="0" presId="urn:microsoft.com/office/officeart/2005/8/layout/vList5"/>
    <dgm:cxn modelId="{C2BEEA4C-2403-4467-89C6-52C5934549CF}" srcId="{896897B5-55EF-41C7-BDD4-3E0D671A3661}" destId="{00753D10-D000-4985-B5FE-5FA9166E9E92}" srcOrd="0" destOrd="0" parTransId="{46D7E894-3A19-4368-A44B-36B61B79966C}" sibTransId="{78782B4B-EC1D-43A4-BDC2-9B6CD1C91F2B}"/>
    <dgm:cxn modelId="{C19339EB-FDDA-43D2-8BC7-EA7B7B4B2047}" type="presOf" srcId="{00753D10-D000-4985-B5FE-5FA9166E9E92}" destId="{611205A3-B8D9-444B-ADC3-05DD9A40E640}" srcOrd="0" destOrd="0" presId="urn:microsoft.com/office/officeart/2005/8/layout/vList5"/>
    <dgm:cxn modelId="{B5CFA8C8-7FC7-417B-896D-48532881BBEC}" type="presParOf" srcId="{84CB32A7-A51E-4138-9242-C2947C452239}" destId="{8D071DD3-6909-4D99-B0D6-79733157B309}" srcOrd="0" destOrd="0" presId="urn:microsoft.com/office/officeart/2005/8/layout/vList5"/>
    <dgm:cxn modelId="{D6E17108-F8E6-4B42-BF1D-F7BF1019A02F}" type="presParOf" srcId="{8D071DD3-6909-4D99-B0D6-79733157B309}" destId="{2602D2B1-9953-4825-BA28-FD97ED625FB6}" srcOrd="0" destOrd="0" presId="urn:microsoft.com/office/officeart/2005/8/layout/vList5"/>
    <dgm:cxn modelId="{E1D197E4-77E1-4DF4-9B3E-9955C2CB860A}" type="presParOf" srcId="{8D071DD3-6909-4D99-B0D6-79733157B309}" destId="{611205A3-B8D9-444B-ADC3-05DD9A40E640}"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22E8E7ED-12DD-47EA-A273-1AD1F2867962}" type="doc">
      <dgm:prSet loTypeId="urn:microsoft.com/office/officeart/2005/8/layout/vList2" loCatId="list" qsTypeId="urn:microsoft.com/office/officeart/2005/8/quickstyle/3d5" qsCatId="3D" csTypeId="urn:microsoft.com/office/officeart/2005/8/colors/accent1_2" csCatId="accent1"/>
      <dgm:spPr/>
      <dgm:t>
        <a:bodyPr/>
        <a:lstStyle/>
        <a:p>
          <a:endParaRPr lang="de-DE"/>
        </a:p>
      </dgm:t>
    </dgm:pt>
    <dgm:pt modelId="{502B5E50-BD37-4862-AD9C-096A3AADBBCC}">
      <dgm:prSet/>
      <dgm:spPr/>
      <dgm:t>
        <a:bodyPr/>
        <a:lstStyle/>
        <a:p>
          <a:pPr rtl="0"/>
          <a:r>
            <a:rPr lang="de-DE" b="1" baseline="0" smtClean="0"/>
            <a:t>Doppelbesteuerungsabkommen</a:t>
          </a:r>
          <a:endParaRPr lang="de-DE"/>
        </a:p>
      </dgm:t>
    </dgm:pt>
    <dgm:pt modelId="{0A4F7C9B-923D-4632-972A-C342E5BF81E0}" type="parTrans" cxnId="{6DCDFE91-19C2-4163-B5F1-1444DA657642}">
      <dgm:prSet/>
      <dgm:spPr/>
      <dgm:t>
        <a:bodyPr/>
        <a:lstStyle/>
        <a:p>
          <a:endParaRPr lang="de-DE"/>
        </a:p>
      </dgm:t>
    </dgm:pt>
    <dgm:pt modelId="{4BD46272-56F3-4ED9-9B43-74D08D9CFD13}" type="sibTrans" cxnId="{6DCDFE91-19C2-4163-B5F1-1444DA657642}">
      <dgm:prSet/>
      <dgm:spPr/>
      <dgm:t>
        <a:bodyPr/>
        <a:lstStyle/>
        <a:p>
          <a:endParaRPr lang="de-DE"/>
        </a:p>
      </dgm:t>
    </dgm:pt>
    <dgm:pt modelId="{5E95EB50-4F68-479B-A827-2F58B051C746}">
      <dgm:prSet/>
      <dgm:spPr/>
      <dgm:t>
        <a:bodyPr/>
        <a:lstStyle/>
        <a:p>
          <a:pPr rtl="0"/>
          <a:endParaRPr lang="de-DE"/>
        </a:p>
      </dgm:t>
    </dgm:pt>
    <dgm:pt modelId="{971026C3-E438-4B09-A5A4-40F502749065}" type="parTrans" cxnId="{E5E4927C-A52E-4D8A-8078-2F4988B24553}">
      <dgm:prSet/>
      <dgm:spPr/>
      <dgm:t>
        <a:bodyPr/>
        <a:lstStyle/>
        <a:p>
          <a:endParaRPr lang="de-DE"/>
        </a:p>
      </dgm:t>
    </dgm:pt>
    <dgm:pt modelId="{9B724535-A252-4DDD-A04D-FF79B2219B61}" type="sibTrans" cxnId="{E5E4927C-A52E-4D8A-8078-2F4988B24553}">
      <dgm:prSet/>
      <dgm:spPr/>
      <dgm:t>
        <a:bodyPr/>
        <a:lstStyle/>
        <a:p>
          <a:endParaRPr lang="de-DE"/>
        </a:p>
      </dgm:t>
    </dgm:pt>
    <dgm:pt modelId="{BDFAF736-E916-43C8-8467-D56860A848AE}">
      <dgm:prSet/>
      <dgm:spPr/>
      <dgm:t>
        <a:bodyPr/>
        <a:lstStyle/>
        <a:p>
          <a:pPr rtl="0"/>
          <a:r>
            <a:rPr lang="de-DE" baseline="0" smtClean="0"/>
            <a:t>Seit 1. August 2012 ist das „Abkommen vom 19. September 2011 zwischen der Bundesrepublik Deutschland und der Republik Türkei zur Vermeidung der Doppelbesteuerung und der Steuerverkürzung auf dem Gebiet der Steuern vom Einkommen“ in Kraft. Es wurde bereits am 19.9.2011 unterzeichnet und ist rückwirkend ab dem 1. Januar 2011 anzuwenden. </a:t>
          </a:r>
          <a:endParaRPr lang="de-DE"/>
        </a:p>
      </dgm:t>
    </dgm:pt>
    <dgm:pt modelId="{C93C5E5B-B728-4304-8A75-182C68B4A07D}" type="parTrans" cxnId="{ABA60B97-A906-41B0-959C-75026C35538F}">
      <dgm:prSet/>
      <dgm:spPr/>
      <dgm:t>
        <a:bodyPr/>
        <a:lstStyle/>
        <a:p>
          <a:endParaRPr lang="de-DE"/>
        </a:p>
      </dgm:t>
    </dgm:pt>
    <dgm:pt modelId="{2EB75A3F-3A56-4965-916C-ECCA274C646D}" type="sibTrans" cxnId="{ABA60B97-A906-41B0-959C-75026C35538F}">
      <dgm:prSet/>
      <dgm:spPr/>
      <dgm:t>
        <a:bodyPr/>
        <a:lstStyle/>
        <a:p>
          <a:endParaRPr lang="de-DE"/>
        </a:p>
      </dgm:t>
    </dgm:pt>
    <dgm:pt modelId="{602C7475-A61E-4835-846E-B7DED4A969C1}">
      <dgm:prSet/>
      <dgm:spPr/>
      <dgm:t>
        <a:bodyPr/>
        <a:lstStyle/>
        <a:p>
          <a:pPr rtl="0"/>
          <a:r>
            <a:rPr lang="de-DE" baseline="0" smtClean="0"/>
            <a:t>Schon im Jahre 1990 hatte es ein Abkommen zwischen Deutschland und der Türkei gegeben, welches die Doppelbesteuerung aufgehoben hat. Deutschland hatte dieses Abkommen zum Ende des Jahres 2010 gekündigt. </a:t>
          </a:r>
          <a:endParaRPr lang="de-DE"/>
        </a:p>
      </dgm:t>
    </dgm:pt>
    <dgm:pt modelId="{278D6145-D6B4-4CA1-BFBE-948F13E9EADA}" type="parTrans" cxnId="{1FE360AA-47DA-4D22-A223-28B9BA448F21}">
      <dgm:prSet/>
      <dgm:spPr/>
      <dgm:t>
        <a:bodyPr/>
        <a:lstStyle/>
        <a:p>
          <a:endParaRPr lang="de-DE"/>
        </a:p>
      </dgm:t>
    </dgm:pt>
    <dgm:pt modelId="{88314FB3-B487-49EE-BE3A-7D53AD29CCEB}" type="sibTrans" cxnId="{1FE360AA-47DA-4D22-A223-28B9BA448F21}">
      <dgm:prSet/>
      <dgm:spPr/>
      <dgm:t>
        <a:bodyPr/>
        <a:lstStyle/>
        <a:p>
          <a:endParaRPr lang="de-DE"/>
        </a:p>
      </dgm:t>
    </dgm:pt>
    <dgm:pt modelId="{41435716-9AA3-43B8-A839-81FD019E827A}" type="pres">
      <dgm:prSet presAssocID="{22E8E7ED-12DD-47EA-A273-1AD1F2867962}" presName="linear" presStyleCnt="0">
        <dgm:presLayoutVars>
          <dgm:animLvl val="lvl"/>
          <dgm:resizeHandles val="exact"/>
        </dgm:presLayoutVars>
      </dgm:prSet>
      <dgm:spPr/>
      <dgm:t>
        <a:bodyPr/>
        <a:lstStyle/>
        <a:p>
          <a:endParaRPr lang="de-DE"/>
        </a:p>
      </dgm:t>
    </dgm:pt>
    <dgm:pt modelId="{73BC0CD2-DF40-4FDD-B663-47B987838355}" type="pres">
      <dgm:prSet presAssocID="{502B5E50-BD37-4862-AD9C-096A3AADBBCC}" presName="parentText" presStyleLbl="node1" presStyleIdx="0" presStyleCnt="3">
        <dgm:presLayoutVars>
          <dgm:chMax val="0"/>
          <dgm:bulletEnabled val="1"/>
        </dgm:presLayoutVars>
      </dgm:prSet>
      <dgm:spPr/>
      <dgm:t>
        <a:bodyPr/>
        <a:lstStyle/>
        <a:p>
          <a:endParaRPr lang="de-DE"/>
        </a:p>
      </dgm:t>
    </dgm:pt>
    <dgm:pt modelId="{16408C13-E5D2-4A55-B009-262B5CB0D18F}" type="pres">
      <dgm:prSet presAssocID="{502B5E50-BD37-4862-AD9C-096A3AADBBCC}" presName="childText" presStyleLbl="revTx" presStyleIdx="0" presStyleCnt="1">
        <dgm:presLayoutVars>
          <dgm:bulletEnabled val="1"/>
        </dgm:presLayoutVars>
      </dgm:prSet>
      <dgm:spPr/>
      <dgm:t>
        <a:bodyPr/>
        <a:lstStyle/>
        <a:p>
          <a:endParaRPr lang="de-DE"/>
        </a:p>
      </dgm:t>
    </dgm:pt>
    <dgm:pt modelId="{BF8580EC-62D9-4C1E-99F9-6736B74E1BA2}" type="pres">
      <dgm:prSet presAssocID="{BDFAF736-E916-43C8-8467-D56860A848AE}" presName="parentText" presStyleLbl="node1" presStyleIdx="1" presStyleCnt="3">
        <dgm:presLayoutVars>
          <dgm:chMax val="0"/>
          <dgm:bulletEnabled val="1"/>
        </dgm:presLayoutVars>
      </dgm:prSet>
      <dgm:spPr/>
      <dgm:t>
        <a:bodyPr/>
        <a:lstStyle/>
        <a:p>
          <a:endParaRPr lang="de-DE"/>
        </a:p>
      </dgm:t>
    </dgm:pt>
    <dgm:pt modelId="{D028F0BE-009B-4147-B580-E0775117C708}" type="pres">
      <dgm:prSet presAssocID="{2EB75A3F-3A56-4965-916C-ECCA274C646D}" presName="spacer" presStyleCnt="0"/>
      <dgm:spPr/>
    </dgm:pt>
    <dgm:pt modelId="{55E5B040-5CCA-4A00-A75F-EE070E25B350}" type="pres">
      <dgm:prSet presAssocID="{602C7475-A61E-4835-846E-B7DED4A969C1}" presName="parentText" presStyleLbl="node1" presStyleIdx="2" presStyleCnt="3">
        <dgm:presLayoutVars>
          <dgm:chMax val="0"/>
          <dgm:bulletEnabled val="1"/>
        </dgm:presLayoutVars>
      </dgm:prSet>
      <dgm:spPr/>
      <dgm:t>
        <a:bodyPr/>
        <a:lstStyle/>
        <a:p>
          <a:endParaRPr lang="de-DE"/>
        </a:p>
      </dgm:t>
    </dgm:pt>
  </dgm:ptLst>
  <dgm:cxnLst>
    <dgm:cxn modelId="{6DCDFE91-19C2-4163-B5F1-1444DA657642}" srcId="{22E8E7ED-12DD-47EA-A273-1AD1F2867962}" destId="{502B5E50-BD37-4862-AD9C-096A3AADBBCC}" srcOrd="0" destOrd="0" parTransId="{0A4F7C9B-923D-4632-972A-C342E5BF81E0}" sibTransId="{4BD46272-56F3-4ED9-9B43-74D08D9CFD13}"/>
    <dgm:cxn modelId="{ABA60B97-A906-41B0-959C-75026C35538F}" srcId="{22E8E7ED-12DD-47EA-A273-1AD1F2867962}" destId="{BDFAF736-E916-43C8-8467-D56860A848AE}" srcOrd="1" destOrd="0" parTransId="{C93C5E5B-B728-4304-8A75-182C68B4A07D}" sibTransId="{2EB75A3F-3A56-4965-916C-ECCA274C646D}"/>
    <dgm:cxn modelId="{1FE360AA-47DA-4D22-A223-28B9BA448F21}" srcId="{22E8E7ED-12DD-47EA-A273-1AD1F2867962}" destId="{602C7475-A61E-4835-846E-B7DED4A969C1}" srcOrd="2" destOrd="0" parTransId="{278D6145-D6B4-4CA1-BFBE-948F13E9EADA}" sibTransId="{88314FB3-B487-49EE-BE3A-7D53AD29CCEB}"/>
    <dgm:cxn modelId="{72A72475-45CA-466D-9402-D8B13968349C}" type="presOf" srcId="{5E95EB50-4F68-479B-A827-2F58B051C746}" destId="{16408C13-E5D2-4A55-B009-262B5CB0D18F}" srcOrd="0" destOrd="0" presId="urn:microsoft.com/office/officeart/2005/8/layout/vList2"/>
    <dgm:cxn modelId="{2D880E68-33F1-4FB8-8482-855F9D1AE570}" type="presOf" srcId="{BDFAF736-E916-43C8-8467-D56860A848AE}" destId="{BF8580EC-62D9-4C1E-99F9-6736B74E1BA2}" srcOrd="0" destOrd="0" presId="urn:microsoft.com/office/officeart/2005/8/layout/vList2"/>
    <dgm:cxn modelId="{CF9733F2-3EBC-447B-8E3D-3AD000F29F86}" type="presOf" srcId="{22E8E7ED-12DD-47EA-A273-1AD1F2867962}" destId="{41435716-9AA3-43B8-A839-81FD019E827A}" srcOrd="0" destOrd="0" presId="urn:microsoft.com/office/officeart/2005/8/layout/vList2"/>
    <dgm:cxn modelId="{E5E4927C-A52E-4D8A-8078-2F4988B24553}" srcId="{502B5E50-BD37-4862-AD9C-096A3AADBBCC}" destId="{5E95EB50-4F68-479B-A827-2F58B051C746}" srcOrd="0" destOrd="0" parTransId="{971026C3-E438-4B09-A5A4-40F502749065}" sibTransId="{9B724535-A252-4DDD-A04D-FF79B2219B61}"/>
    <dgm:cxn modelId="{33C7DA6A-722F-4692-8ABB-DED89D332164}" type="presOf" srcId="{502B5E50-BD37-4862-AD9C-096A3AADBBCC}" destId="{73BC0CD2-DF40-4FDD-B663-47B987838355}" srcOrd="0" destOrd="0" presId="urn:microsoft.com/office/officeart/2005/8/layout/vList2"/>
    <dgm:cxn modelId="{1C2A5576-CD5A-4C57-A513-FC5D45451FDC}" type="presOf" srcId="{602C7475-A61E-4835-846E-B7DED4A969C1}" destId="{55E5B040-5CCA-4A00-A75F-EE070E25B350}" srcOrd="0" destOrd="0" presId="urn:microsoft.com/office/officeart/2005/8/layout/vList2"/>
    <dgm:cxn modelId="{3526E69C-6983-46BA-BB7F-FD64A6E49F30}" type="presParOf" srcId="{41435716-9AA3-43B8-A839-81FD019E827A}" destId="{73BC0CD2-DF40-4FDD-B663-47B987838355}" srcOrd="0" destOrd="0" presId="urn:microsoft.com/office/officeart/2005/8/layout/vList2"/>
    <dgm:cxn modelId="{7869B991-EEC2-4144-926D-014E7F5DDE66}" type="presParOf" srcId="{41435716-9AA3-43B8-A839-81FD019E827A}" destId="{16408C13-E5D2-4A55-B009-262B5CB0D18F}" srcOrd="1" destOrd="0" presId="urn:microsoft.com/office/officeart/2005/8/layout/vList2"/>
    <dgm:cxn modelId="{5FFAEADB-D45C-4476-A5F2-C11C3E1293CE}" type="presParOf" srcId="{41435716-9AA3-43B8-A839-81FD019E827A}" destId="{BF8580EC-62D9-4C1E-99F9-6736B74E1BA2}" srcOrd="2" destOrd="0" presId="urn:microsoft.com/office/officeart/2005/8/layout/vList2"/>
    <dgm:cxn modelId="{8D147EAA-4994-4B1A-9300-9FED27842792}" type="presParOf" srcId="{41435716-9AA3-43B8-A839-81FD019E827A}" destId="{D028F0BE-009B-4147-B580-E0775117C708}" srcOrd="3" destOrd="0" presId="urn:microsoft.com/office/officeart/2005/8/layout/vList2"/>
    <dgm:cxn modelId="{90B0E2B8-5846-4B0B-AEF6-C77D494586EC}" type="presParOf" srcId="{41435716-9AA3-43B8-A839-81FD019E827A}" destId="{55E5B040-5CCA-4A00-A75F-EE070E25B350}"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95857212-BA04-434E-A1C7-BA96C5D0F31A}" type="doc">
      <dgm:prSet loTypeId="urn:microsoft.com/office/officeart/2005/8/layout/hList1" loCatId="list" qsTypeId="urn:microsoft.com/office/officeart/2005/8/quickstyle/3d5" qsCatId="3D" csTypeId="urn:microsoft.com/office/officeart/2005/8/colors/accent1_2" csCatId="accent1"/>
      <dgm:spPr/>
      <dgm:t>
        <a:bodyPr/>
        <a:lstStyle/>
        <a:p>
          <a:endParaRPr lang="de-DE"/>
        </a:p>
      </dgm:t>
    </dgm:pt>
    <dgm:pt modelId="{1D80CB41-7725-46E8-AA6B-6F7DBABFFDF7}">
      <dgm:prSet/>
      <dgm:spPr/>
      <dgm:t>
        <a:bodyPr/>
        <a:lstStyle/>
        <a:p>
          <a:pPr rtl="0"/>
          <a:r>
            <a:rPr lang="de-DE" b="1" baseline="0" smtClean="0"/>
            <a:t>Bedeutung des Türkischen Handelsgesetzbuches für ausländische Investitionen in der Türkei</a:t>
          </a:r>
          <a:endParaRPr lang="de-DE"/>
        </a:p>
      </dgm:t>
    </dgm:pt>
    <dgm:pt modelId="{BBD05BC5-C197-4E3C-BF9A-F9BBF828729B}" type="parTrans" cxnId="{A50C1D27-15EC-4973-B618-193A4B9F227C}">
      <dgm:prSet/>
      <dgm:spPr/>
      <dgm:t>
        <a:bodyPr/>
        <a:lstStyle/>
        <a:p>
          <a:endParaRPr lang="de-DE"/>
        </a:p>
      </dgm:t>
    </dgm:pt>
    <dgm:pt modelId="{AF267A96-68F0-4AFF-9E1A-0ADC22E5741D}" type="sibTrans" cxnId="{A50C1D27-15EC-4973-B618-193A4B9F227C}">
      <dgm:prSet/>
      <dgm:spPr/>
      <dgm:t>
        <a:bodyPr/>
        <a:lstStyle/>
        <a:p>
          <a:endParaRPr lang="de-DE"/>
        </a:p>
      </dgm:t>
    </dgm:pt>
    <dgm:pt modelId="{71BAF8ED-4B43-4545-8E53-4B12077EA4EA}">
      <dgm:prSet/>
      <dgm:spPr/>
      <dgm:t>
        <a:bodyPr/>
        <a:lstStyle/>
        <a:p>
          <a:pPr rtl="0"/>
          <a:r>
            <a:rPr lang="de-DE" baseline="0" smtClean="0"/>
            <a:t>Nach Gründung der modernen Republik Türkei im Jahre 1923 wurde der Reformbedarf der Gesetzgebung durch die Rezeption (Übernahme) der Gesetze der westlichen Welt gestillt. </a:t>
          </a:r>
          <a:endParaRPr lang="de-DE"/>
        </a:p>
      </dgm:t>
    </dgm:pt>
    <dgm:pt modelId="{A953175F-B20A-4167-BEE0-426C53AB49E0}" type="parTrans" cxnId="{9AC2658B-02CC-4798-A2C3-D82DF87F0326}">
      <dgm:prSet/>
      <dgm:spPr/>
      <dgm:t>
        <a:bodyPr/>
        <a:lstStyle/>
        <a:p>
          <a:endParaRPr lang="de-DE"/>
        </a:p>
      </dgm:t>
    </dgm:pt>
    <dgm:pt modelId="{21A61350-849E-4DF0-B814-74B34C84E8EC}" type="sibTrans" cxnId="{9AC2658B-02CC-4798-A2C3-D82DF87F0326}">
      <dgm:prSet/>
      <dgm:spPr/>
      <dgm:t>
        <a:bodyPr/>
        <a:lstStyle/>
        <a:p>
          <a:endParaRPr lang="de-DE"/>
        </a:p>
      </dgm:t>
    </dgm:pt>
    <dgm:pt modelId="{5CC32EBE-4DFF-45C8-85A4-1C736DE97480}">
      <dgm:prSet/>
      <dgm:spPr/>
      <dgm:t>
        <a:bodyPr/>
        <a:lstStyle/>
        <a:p>
          <a:pPr rtl="0"/>
          <a:r>
            <a:rPr lang="de-DE" baseline="0" smtClean="0"/>
            <a:t>Das Türkische Handelsgesetzbuch, das zunächst nach Vorbild diverser Quellen zusammengestellt wurde, wurde im Jahre 1957 durch den deutschen Juristen Prof. Dr. Ernst Hirsch entsprechend den Vorgaben deutschen und schweizerischen Rechts reformiert. </a:t>
          </a:r>
          <a:endParaRPr lang="de-DE"/>
        </a:p>
      </dgm:t>
    </dgm:pt>
    <dgm:pt modelId="{B217BF65-1867-41FE-B70F-59D835E1A412}" type="parTrans" cxnId="{058FA76F-2440-416A-BD94-10CA2E867598}">
      <dgm:prSet/>
      <dgm:spPr/>
      <dgm:t>
        <a:bodyPr/>
        <a:lstStyle/>
        <a:p>
          <a:endParaRPr lang="de-DE"/>
        </a:p>
      </dgm:t>
    </dgm:pt>
    <dgm:pt modelId="{24C4187F-7E5A-475C-A1C4-F244E95572E2}" type="sibTrans" cxnId="{058FA76F-2440-416A-BD94-10CA2E867598}">
      <dgm:prSet/>
      <dgm:spPr/>
      <dgm:t>
        <a:bodyPr/>
        <a:lstStyle/>
        <a:p>
          <a:endParaRPr lang="de-DE"/>
        </a:p>
      </dgm:t>
    </dgm:pt>
    <dgm:pt modelId="{8BEEBD71-501B-42F6-9F6B-1D12A1FCCF66}" type="pres">
      <dgm:prSet presAssocID="{95857212-BA04-434E-A1C7-BA96C5D0F31A}" presName="Name0" presStyleCnt="0">
        <dgm:presLayoutVars>
          <dgm:dir/>
          <dgm:animLvl val="lvl"/>
          <dgm:resizeHandles val="exact"/>
        </dgm:presLayoutVars>
      </dgm:prSet>
      <dgm:spPr/>
      <dgm:t>
        <a:bodyPr/>
        <a:lstStyle/>
        <a:p>
          <a:endParaRPr lang="de-DE"/>
        </a:p>
      </dgm:t>
    </dgm:pt>
    <dgm:pt modelId="{25448537-7308-4D53-AD86-69A8D9AE698D}" type="pres">
      <dgm:prSet presAssocID="{1D80CB41-7725-46E8-AA6B-6F7DBABFFDF7}" presName="composite" presStyleCnt="0"/>
      <dgm:spPr/>
    </dgm:pt>
    <dgm:pt modelId="{C6757AF9-33F1-4D4B-B958-A1E5760C3EFC}" type="pres">
      <dgm:prSet presAssocID="{1D80CB41-7725-46E8-AA6B-6F7DBABFFDF7}" presName="parTx" presStyleLbl="alignNode1" presStyleIdx="0" presStyleCnt="1">
        <dgm:presLayoutVars>
          <dgm:chMax val="0"/>
          <dgm:chPref val="0"/>
          <dgm:bulletEnabled val="1"/>
        </dgm:presLayoutVars>
      </dgm:prSet>
      <dgm:spPr/>
      <dgm:t>
        <a:bodyPr/>
        <a:lstStyle/>
        <a:p>
          <a:endParaRPr lang="de-DE"/>
        </a:p>
      </dgm:t>
    </dgm:pt>
    <dgm:pt modelId="{DB2FC173-9756-4F72-85A9-5EA84CB09971}" type="pres">
      <dgm:prSet presAssocID="{1D80CB41-7725-46E8-AA6B-6F7DBABFFDF7}" presName="desTx" presStyleLbl="alignAccFollowNode1" presStyleIdx="0" presStyleCnt="1">
        <dgm:presLayoutVars>
          <dgm:bulletEnabled val="1"/>
        </dgm:presLayoutVars>
      </dgm:prSet>
      <dgm:spPr/>
      <dgm:t>
        <a:bodyPr/>
        <a:lstStyle/>
        <a:p>
          <a:endParaRPr lang="de-DE"/>
        </a:p>
      </dgm:t>
    </dgm:pt>
  </dgm:ptLst>
  <dgm:cxnLst>
    <dgm:cxn modelId="{9AC2658B-02CC-4798-A2C3-D82DF87F0326}" srcId="{1D80CB41-7725-46E8-AA6B-6F7DBABFFDF7}" destId="{71BAF8ED-4B43-4545-8E53-4B12077EA4EA}" srcOrd="0" destOrd="0" parTransId="{A953175F-B20A-4167-BEE0-426C53AB49E0}" sibTransId="{21A61350-849E-4DF0-B814-74B34C84E8EC}"/>
    <dgm:cxn modelId="{A50C1D27-15EC-4973-B618-193A4B9F227C}" srcId="{95857212-BA04-434E-A1C7-BA96C5D0F31A}" destId="{1D80CB41-7725-46E8-AA6B-6F7DBABFFDF7}" srcOrd="0" destOrd="0" parTransId="{BBD05BC5-C197-4E3C-BF9A-F9BBF828729B}" sibTransId="{AF267A96-68F0-4AFF-9E1A-0ADC22E5741D}"/>
    <dgm:cxn modelId="{E38F6E23-6DA3-488D-81B1-F90A2D101921}" type="presOf" srcId="{71BAF8ED-4B43-4545-8E53-4B12077EA4EA}" destId="{DB2FC173-9756-4F72-85A9-5EA84CB09971}" srcOrd="0" destOrd="0" presId="urn:microsoft.com/office/officeart/2005/8/layout/hList1"/>
    <dgm:cxn modelId="{C84D74D7-10D3-46BF-84EA-5C1EAA3E8524}" type="presOf" srcId="{1D80CB41-7725-46E8-AA6B-6F7DBABFFDF7}" destId="{C6757AF9-33F1-4D4B-B958-A1E5760C3EFC}" srcOrd="0" destOrd="0" presId="urn:microsoft.com/office/officeart/2005/8/layout/hList1"/>
    <dgm:cxn modelId="{47CC21C6-E56D-4F23-AF6F-FEE4413051FE}" type="presOf" srcId="{95857212-BA04-434E-A1C7-BA96C5D0F31A}" destId="{8BEEBD71-501B-42F6-9F6B-1D12A1FCCF66}" srcOrd="0" destOrd="0" presId="urn:microsoft.com/office/officeart/2005/8/layout/hList1"/>
    <dgm:cxn modelId="{FA6DC318-6CCB-4ABA-8C2C-0AD6E045EEF1}" type="presOf" srcId="{5CC32EBE-4DFF-45C8-85A4-1C736DE97480}" destId="{DB2FC173-9756-4F72-85A9-5EA84CB09971}" srcOrd="0" destOrd="1" presId="urn:microsoft.com/office/officeart/2005/8/layout/hList1"/>
    <dgm:cxn modelId="{058FA76F-2440-416A-BD94-10CA2E867598}" srcId="{1D80CB41-7725-46E8-AA6B-6F7DBABFFDF7}" destId="{5CC32EBE-4DFF-45C8-85A4-1C736DE97480}" srcOrd="1" destOrd="0" parTransId="{B217BF65-1867-41FE-B70F-59D835E1A412}" sibTransId="{24C4187F-7E5A-475C-A1C4-F244E95572E2}"/>
    <dgm:cxn modelId="{A3C5CA70-1A82-4A31-9A33-3BDEB09124DD}" type="presParOf" srcId="{8BEEBD71-501B-42F6-9F6B-1D12A1FCCF66}" destId="{25448537-7308-4D53-AD86-69A8D9AE698D}" srcOrd="0" destOrd="0" presId="urn:microsoft.com/office/officeart/2005/8/layout/hList1"/>
    <dgm:cxn modelId="{314AE74A-E10C-4A57-97AB-928A29CE43B4}" type="presParOf" srcId="{25448537-7308-4D53-AD86-69A8D9AE698D}" destId="{C6757AF9-33F1-4D4B-B958-A1E5760C3EFC}" srcOrd="0" destOrd="0" presId="urn:microsoft.com/office/officeart/2005/8/layout/hList1"/>
    <dgm:cxn modelId="{C4C4D85F-C344-4D51-B1AF-59082C410943}" type="presParOf" srcId="{25448537-7308-4D53-AD86-69A8D9AE698D}" destId="{DB2FC173-9756-4F72-85A9-5EA84CB09971}"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0A95A7F0-8CFD-40DE-91E0-B45948037D7C}" type="doc">
      <dgm:prSet loTypeId="urn:microsoft.com/office/officeart/2005/8/layout/vList5" loCatId="list" qsTypeId="urn:microsoft.com/office/officeart/2005/8/quickstyle/3d5" qsCatId="3D" csTypeId="urn:microsoft.com/office/officeart/2005/8/colors/accent1_2" csCatId="accent1"/>
      <dgm:spPr/>
      <dgm:t>
        <a:bodyPr/>
        <a:lstStyle/>
        <a:p>
          <a:endParaRPr lang="de-DE"/>
        </a:p>
      </dgm:t>
    </dgm:pt>
    <dgm:pt modelId="{B568835C-D588-4983-867D-258734137100}">
      <dgm:prSet/>
      <dgm:spPr/>
      <dgm:t>
        <a:bodyPr/>
        <a:lstStyle/>
        <a:p>
          <a:pPr rtl="0"/>
          <a:r>
            <a:rPr lang="de-DE" b="1" baseline="0" smtClean="0"/>
            <a:t>Einführung: Interkulturelle Kompetenz als Schlüssel zum Erfolg</a:t>
          </a:r>
          <a:endParaRPr lang="de-DE"/>
        </a:p>
      </dgm:t>
    </dgm:pt>
    <dgm:pt modelId="{CCBEB238-C8C3-4A47-88BB-17F96846E147}" type="parTrans" cxnId="{B67BF789-D208-480F-8D8A-8AB10BE76867}">
      <dgm:prSet/>
      <dgm:spPr/>
      <dgm:t>
        <a:bodyPr/>
        <a:lstStyle/>
        <a:p>
          <a:endParaRPr lang="de-DE"/>
        </a:p>
      </dgm:t>
    </dgm:pt>
    <dgm:pt modelId="{4EABFE6C-1E72-4B97-959E-F7C847939C88}" type="sibTrans" cxnId="{B67BF789-D208-480F-8D8A-8AB10BE76867}">
      <dgm:prSet/>
      <dgm:spPr/>
      <dgm:t>
        <a:bodyPr/>
        <a:lstStyle/>
        <a:p>
          <a:endParaRPr lang="de-DE"/>
        </a:p>
      </dgm:t>
    </dgm:pt>
    <dgm:pt modelId="{B03A0B3A-B88E-41BC-AC00-B3822B788D9C}">
      <dgm:prSet/>
      <dgm:spPr/>
      <dgm:t>
        <a:bodyPr/>
        <a:lstStyle/>
        <a:p>
          <a:pPr rtl="0"/>
          <a:r>
            <a:rPr lang="de-DE" baseline="0" dirty="0" smtClean="0"/>
            <a:t>kompetenter Umgang mit fremden Kulturen, die Fähigkeit, sich mit deren Werten, Mentalitäten und Praktiken auseinander zu setzen und ihnen positiv zu begegnen wird immer mehr Voraussetzung, vielleicht sogar der Schlüssel zum Erfolg in der internationalen Geschäftstätigkeit des stetig anhaltenden </a:t>
          </a:r>
          <a:r>
            <a:rPr lang="de-DE" baseline="0" dirty="0" err="1" smtClean="0"/>
            <a:t>Globalismus</a:t>
          </a:r>
          <a:endParaRPr lang="de-DE" dirty="0"/>
        </a:p>
      </dgm:t>
    </dgm:pt>
    <dgm:pt modelId="{8B859A13-E3EB-48BC-B5E3-67B1B824D758}" type="parTrans" cxnId="{F75737BB-C519-4F9F-A5C3-471B0159F041}">
      <dgm:prSet/>
      <dgm:spPr/>
      <dgm:t>
        <a:bodyPr/>
        <a:lstStyle/>
        <a:p>
          <a:endParaRPr lang="de-DE"/>
        </a:p>
      </dgm:t>
    </dgm:pt>
    <dgm:pt modelId="{7CD2EE9B-6881-4C24-8EFD-37B5636F716E}" type="sibTrans" cxnId="{F75737BB-C519-4F9F-A5C3-471B0159F041}">
      <dgm:prSet/>
      <dgm:spPr/>
      <dgm:t>
        <a:bodyPr/>
        <a:lstStyle/>
        <a:p>
          <a:endParaRPr lang="de-DE"/>
        </a:p>
      </dgm:t>
    </dgm:pt>
    <dgm:pt modelId="{9B3F52B4-4796-428F-AF6F-4B7C5CA45A54}" type="pres">
      <dgm:prSet presAssocID="{0A95A7F0-8CFD-40DE-91E0-B45948037D7C}" presName="Name0" presStyleCnt="0">
        <dgm:presLayoutVars>
          <dgm:dir/>
          <dgm:animLvl val="lvl"/>
          <dgm:resizeHandles val="exact"/>
        </dgm:presLayoutVars>
      </dgm:prSet>
      <dgm:spPr/>
      <dgm:t>
        <a:bodyPr/>
        <a:lstStyle/>
        <a:p>
          <a:endParaRPr lang="de-DE"/>
        </a:p>
      </dgm:t>
    </dgm:pt>
    <dgm:pt modelId="{6AA01F30-E759-4262-933D-2FEEEFC15C91}" type="pres">
      <dgm:prSet presAssocID="{B568835C-D588-4983-867D-258734137100}" presName="linNode" presStyleCnt="0"/>
      <dgm:spPr/>
    </dgm:pt>
    <dgm:pt modelId="{2839FC58-442B-4F00-B5F4-F95EFE1B29EB}" type="pres">
      <dgm:prSet presAssocID="{B568835C-D588-4983-867D-258734137100}" presName="parentText" presStyleLbl="node1" presStyleIdx="0" presStyleCnt="1">
        <dgm:presLayoutVars>
          <dgm:chMax val="1"/>
          <dgm:bulletEnabled val="1"/>
        </dgm:presLayoutVars>
      </dgm:prSet>
      <dgm:spPr/>
      <dgm:t>
        <a:bodyPr/>
        <a:lstStyle/>
        <a:p>
          <a:endParaRPr lang="de-DE"/>
        </a:p>
      </dgm:t>
    </dgm:pt>
    <dgm:pt modelId="{DC2F680E-B5CE-4925-BF8D-7D3D9AB5D72E}" type="pres">
      <dgm:prSet presAssocID="{B568835C-D588-4983-867D-258734137100}" presName="descendantText" presStyleLbl="alignAccFollowNode1" presStyleIdx="0" presStyleCnt="1">
        <dgm:presLayoutVars>
          <dgm:bulletEnabled val="1"/>
        </dgm:presLayoutVars>
      </dgm:prSet>
      <dgm:spPr/>
      <dgm:t>
        <a:bodyPr/>
        <a:lstStyle/>
        <a:p>
          <a:endParaRPr lang="de-DE"/>
        </a:p>
      </dgm:t>
    </dgm:pt>
  </dgm:ptLst>
  <dgm:cxnLst>
    <dgm:cxn modelId="{E12A4049-4307-446D-A61F-41AD60D1EBFA}" type="presOf" srcId="{B568835C-D588-4983-867D-258734137100}" destId="{2839FC58-442B-4F00-B5F4-F95EFE1B29EB}" srcOrd="0" destOrd="0" presId="urn:microsoft.com/office/officeart/2005/8/layout/vList5"/>
    <dgm:cxn modelId="{F75737BB-C519-4F9F-A5C3-471B0159F041}" srcId="{B568835C-D588-4983-867D-258734137100}" destId="{B03A0B3A-B88E-41BC-AC00-B3822B788D9C}" srcOrd="0" destOrd="0" parTransId="{8B859A13-E3EB-48BC-B5E3-67B1B824D758}" sibTransId="{7CD2EE9B-6881-4C24-8EFD-37B5636F716E}"/>
    <dgm:cxn modelId="{8F5DF711-B584-4C3A-B3F5-97B922B68B14}" type="presOf" srcId="{0A95A7F0-8CFD-40DE-91E0-B45948037D7C}" destId="{9B3F52B4-4796-428F-AF6F-4B7C5CA45A54}" srcOrd="0" destOrd="0" presId="urn:microsoft.com/office/officeart/2005/8/layout/vList5"/>
    <dgm:cxn modelId="{7597CD67-01F6-4784-9D15-EA610D9CFC92}" type="presOf" srcId="{B03A0B3A-B88E-41BC-AC00-B3822B788D9C}" destId="{DC2F680E-B5CE-4925-BF8D-7D3D9AB5D72E}" srcOrd="0" destOrd="0" presId="urn:microsoft.com/office/officeart/2005/8/layout/vList5"/>
    <dgm:cxn modelId="{B67BF789-D208-480F-8D8A-8AB10BE76867}" srcId="{0A95A7F0-8CFD-40DE-91E0-B45948037D7C}" destId="{B568835C-D588-4983-867D-258734137100}" srcOrd="0" destOrd="0" parTransId="{CCBEB238-C8C3-4A47-88BB-17F96846E147}" sibTransId="{4EABFE6C-1E72-4B97-959E-F7C847939C88}"/>
    <dgm:cxn modelId="{5BC1540C-C455-46FA-B2B3-A1B78D9FEC36}" type="presParOf" srcId="{9B3F52B4-4796-428F-AF6F-4B7C5CA45A54}" destId="{6AA01F30-E759-4262-933D-2FEEEFC15C91}" srcOrd="0" destOrd="0" presId="urn:microsoft.com/office/officeart/2005/8/layout/vList5"/>
    <dgm:cxn modelId="{B257D651-6115-4C56-940F-F5CC61DB95A9}" type="presParOf" srcId="{6AA01F30-E759-4262-933D-2FEEEFC15C91}" destId="{2839FC58-442B-4F00-B5F4-F95EFE1B29EB}" srcOrd="0" destOrd="0" presId="urn:microsoft.com/office/officeart/2005/8/layout/vList5"/>
    <dgm:cxn modelId="{7DC0D764-0DD2-4464-9BEB-3423E738BD0C}" type="presParOf" srcId="{6AA01F30-E759-4262-933D-2FEEEFC15C91}" destId="{DC2F680E-B5CE-4925-BF8D-7D3D9AB5D72E}"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C2184F3-CBDD-4A6E-9555-90889197A53F}" type="doc">
      <dgm:prSet loTypeId="urn:microsoft.com/office/officeart/2005/8/layout/orgChart1" loCatId="hierarchy" qsTypeId="urn:microsoft.com/office/officeart/2005/8/quickstyle/3d5" qsCatId="3D" csTypeId="urn:microsoft.com/office/officeart/2005/8/colors/accent1_2" csCatId="accent1" phldr="1"/>
      <dgm:spPr/>
      <dgm:t>
        <a:bodyPr/>
        <a:lstStyle/>
        <a:p>
          <a:endParaRPr lang="de-DE"/>
        </a:p>
      </dgm:t>
    </dgm:pt>
    <dgm:pt modelId="{47D5A345-6DE2-4726-80F9-CEEDB89F056E}">
      <dgm:prSet phldrT="[Text]"/>
      <dgm:spPr/>
      <dgm:t>
        <a:bodyPr/>
        <a:lstStyle/>
        <a:p>
          <a:r>
            <a:rPr lang="de-DE" dirty="0" smtClean="0"/>
            <a:t>Die türkische Kultur und Werteorientierung</a:t>
          </a:r>
          <a:endParaRPr lang="de-DE" dirty="0"/>
        </a:p>
      </dgm:t>
    </dgm:pt>
    <dgm:pt modelId="{75A675B8-A372-420B-A2C9-B02F69300FDB}" type="parTrans" cxnId="{BF38BDF2-C0FD-4C7A-B39F-85974C58467D}">
      <dgm:prSet/>
      <dgm:spPr/>
      <dgm:t>
        <a:bodyPr/>
        <a:lstStyle/>
        <a:p>
          <a:endParaRPr lang="de-DE"/>
        </a:p>
      </dgm:t>
    </dgm:pt>
    <dgm:pt modelId="{FD764EE8-9663-481A-A228-7166B50238D9}" type="sibTrans" cxnId="{BF38BDF2-C0FD-4C7A-B39F-85974C58467D}">
      <dgm:prSet/>
      <dgm:spPr/>
      <dgm:t>
        <a:bodyPr/>
        <a:lstStyle/>
        <a:p>
          <a:endParaRPr lang="de-DE"/>
        </a:p>
      </dgm:t>
    </dgm:pt>
    <dgm:pt modelId="{456DC685-F5EE-4C06-A89D-AC14A7407CB8}" type="asst">
      <dgm:prSet phldrT="[Text]"/>
      <dgm:spPr/>
      <dgm:t>
        <a:bodyPr/>
        <a:lstStyle/>
        <a:p>
          <a:r>
            <a:rPr lang="de-DE" dirty="0" smtClean="0"/>
            <a:t>Sprache und Kommunikation</a:t>
          </a:r>
        </a:p>
      </dgm:t>
    </dgm:pt>
    <dgm:pt modelId="{68F4C380-3F9B-4F02-8924-1977F6ACAE0A}" type="parTrans" cxnId="{A9A8AFF7-EEBB-49F9-9398-1CBCFAA916AC}">
      <dgm:prSet/>
      <dgm:spPr/>
      <dgm:t>
        <a:bodyPr/>
        <a:lstStyle/>
        <a:p>
          <a:endParaRPr lang="de-DE"/>
        </a:p>
      </dgm:t>
    </dgm:pt>
    <dgm:pt modelId="{F9762E33-3FD0-4A8A-AA8A-91A7534F94F7}" type="sibTrans" cxnId="{A9A8AFF7-EEBB-49F9-9398-1CBCFAA916AC}">
      <dgm:prSet/>
      <dgm:spPr/>
      <dgm:t>
        <a:bodyPr/>
        <a:lstStyle/>
        <a:p>
          <a:endParaRPr lang="de-DE"/>
        </a:p>
      </dgm:t>
    </dgm:pt>
    <dgm:pt modelId="{AD407A15-CC56-48CC-A40D-1EED3159F5A2}">
      <dgm:prSet phldrT="[Text]"/>
      <dgm:spPr/>
      <dgm:t>
        <a:bodyPr/>
        <a:lstStyle/>
        <a:p>
          <a:r>
            <a:rPr lang="de-DE" dirty="0" smtClean="0"/>
            <a:t>Religion, Sitten und Gebräuche</a:t>
          </a:r>
        </a:p>
      </dgm:t>
    </dgm:pt>
    <dgm:pt modelId="{4573581D-5ACB-412E-8A8B-4C8CCFE2A5B6}" type="parTrans" cxnId="{C36DA4B4-3945-42B2-A813-19DFC0852CEC}">
      <dgm:prSet/>
      <dgm:spPr/>
      <dgm:t>
        <a:bodyPr/>
        <a:lstStyle/>
        <a:p>
          <a:endParaRPr lang="de-DE"/>
        </a:p>
      </dgm:t>
    </dgm:pt>
    <dgm:pt modelId="{5370917F-A75B-480B-A4C7-A75059D55FEF}" type="sibTrans" cxnId="{C36DA4B4-3945-42B2-A813-19DFC0852CEC}">
      <dgm:prSet/>
      <dgm:spPr/>
      <dgm:t>
        <a:bodyPr/>
        <a:lstStyle/>
        <a:p>
          <a:endParaRPr lang="de-DE"/>
        </a:p>
      </dgm:t>
    </dgm:pt>
    <dgm:pt modelId="{441CB408-9553-4197-A0E8-68CC0B786FA4}">
      <dgm:prSet phldrT="[Text]"/>
      <dgm:spPr/>
      <dgm:t>
        <a:bodyPr/>
        <a:lstStyle/>
        <a:p>
          <a:r>
            <a:rPr lang="de-DE" dirty="0" smtClean="0"/>
            <a:t>Familienleben</a:t>
          </a:r>
          <a:endParaRPr lang="de-DE" dirty="0"/>
        </a:p>
      </dgm:t>
    </dgm:pt>
    <dgm:pt modelId="{81D96077-EF6B-4B21-B9CC-21FDCACB6352}" type="parTrans" cxnId="{81C5D10A-B69E-481E-839C-F5B0E92F122E}">
      <dgm:prSet/>
      <dgm:spPr/>
      <dgm:t>
        <a:bodyPr/>
        <a:lstStyle/>
        <a:p>
          <a:endParaRPr lang="de-DE"/>
        </a:p>
      </dgm:t>
    </dgm:pt>
    <dgm:pt modelId="{C85192C3-EA40-43F3-BBC9-374409386A4F}" type="sibTrans" cxnId="{81C5D10A-B69E-481E-839C-F5B0E92F122E}">
      <dgm:prSet/>
      <dgm:spPr/>
      <dgm:t>
        <a:bodyPr/>
        <a:lstStyle/>
        <a:p>
          <a:endParaRPr lang="de-DE"/>
        </a:p>
      </dgm:t>
    </dgm:pt>
    <dgm:pt modelId="{E5E540EE-DE1F-49B1-BC35-6C68B1F93DB9}">
      <dgm:prSet phldrT="[Text]"/>
      <dgm:spPr/>
      <dgm:t>
        <a:bodyPr/>
        <a:lstStyle/>
        <a:p>
          <a:r>
            <a:rPr lang="de-DE" dirty="0" smtClean="0"/>
            <a:t>Geschäftsleben</a:t>
          </a:r>
          <a:endParaRPr lang="de-DE" dirty="0"/>
        </a:p>
      </dgm:t>
    </dgm:pt>
    <dgm:pt modelId="{B024E4D4-6095-4698-9FD4-87444D03C26B}" type="parTrans" cxnId="{22030B6E-E90F-4847-9942-9D6353707219}">
      <dgm:prSet/>
      <dgm:spPr/>
      <dgm:t>
        <a:bodyPr/>
        <a:lstStyle/>
        <a:p>
          <a:endParaRPr lang="de-DE"/>
        </a:p>
      </dgm:t>
    </dgm:pt>
    <dgm:pt modelId="{49E14FC0-6CF9-462C-A066-A9F0EFAE153E}" type="sibTrans" cxnId="{22030B6E-E90F-4847-9942-9D6353707219}">
      <dgm:prSet/>
      <dgm:spPr/>
      <dgm:t>
        <a:bodyPr/>
        <a:lstStyle/>
        <a:p>
          <a:endParaRPr lang="de-DE"/>
        </a:p>
      </dgm:t>
    </dgm:pt>
    <dgm:pt modelId="{4D85E1BF-37FE-486C-8102-006E2397ED18}" type="pres">
      <dgm:prSet presAssocID="{2C2184F3-CBDD-4A6E-9555-90889197A53F}" presName="hierChild1" presStyleCnt="0">
        <dgm:presLayoutVars>
          <dgm:orgChart val="1"/>
          <dgm:chPref val="1"/>
          <dgm:dir/>
          <dgm:animOne val="branch"/>
          <dgm:animLvl val="lvl"/>
          <dgm:resizeHandles/>
        </dgm:presLayoutVars>
      </dgm:prSet>
      <dgm:spPr/>
      <dgm:t>
        <a:bodyPr/>
        <a:lstStyle/>
        <a:p>
          <a:endParaRPr lang="de-DE"/>
        </a:p>
      </dgm:t>
    </dgm:pt>
    <dgm:pt modelId="{F01BD11A-EC00-4117-9291-E4B47D61E45B}" type="pres">
      <dgm:prSet presAssocID="{47D5A345-6DE2-4726-80F9-CEEDB89F056E}" presName="hierRoot1" presStyleCnt="0">
        <dgm:presLayoutVars>
          <dgm:hierBranch val="init"/>
        </dgm:presLayoutVars>
      </dgm:prSet>
      <dgm:spPr/>
    </dgm:pt>
    <dgm:pt modelId="{A0B9B117-FBEE-4463-9C90-92986F93EDCF}" type="pres">
      <dgm:prSet presAssocID="{47D5A345-6DE2-4726-80F9-CEEDB89F056E}" presName="rootComposite1" presStyleCnt="0"/>
      <dgm:spPr/>
    </dgm:pt>
    <dgm:pt modelId="{34BF8564-AF90-40F6-BB82-118F6E383B26}" type="pres">
      <dgm:prSet presAssocID="{47D5A345-6DE2-4726-80F9-CEEDB89F056E}" presName="rootText1" presStyleLbl="node0" presStyleIdx="0" presStyleCnt="1">
        <dgm:presLayoutVars>
          <dgm:chPref val="3"/>
        </dgm:presLayoutVars>
      </dgm:prSet>
      <dgm:spPr/>
      <dgm:t>
        <a:bodyPr/>
        <a:lstStyle/>
        <a:p>
          <a:endParaRPr lang="de-DE"/>
        </a:p>
      </dgm:t>
    </dgm:pt>
    <dgm:pt modelId="{5814D5BE-0FC8-4A80-9F7E-D2B4E01CBCA7}" type="pres">
      <dgm:prSet presAssocID="{47D5A345-6DE2-4726-80F9-CEEDB89F056E}" presName="rootConnector1" presStyleLbl="node1" presStyleIdx="0" presStyleCnt="0"/>
      <dgm:spPr/>
      <dgm:t>
        <a:bodyPr/>
        <a:lstStyle/>
        <a:p>
          <a:endParaRPr lang="de-DE"/>
        </a:p>
      </dgm:t>
    </dgm:pt>
    <dgm:pt modelId="{A8776220-4F94-4C6C-A5A9-9A6FDD8C7041}" type="pres">
      <dgm:prSet presAssocID="{47D5A345-6DE2-4726-80F9-CEEDB89F056E}" presName="hierChild2" presStyleCnt="0"/>
      <dgm:spPr/>
    </dgm:pt>
    <dgm:pt modelId="{C062B3BE-5475-4F56-98E0-3D1BB10CE96D}" type="pres">
      <dgm:prSet presAssocID="{4573581D-5ACB-412E-8A8B-4C8CCFE2A5B6}" presName="Name37" presStyleLbl="parChTrans1D2" presStyleIdx="0" presStyleCnt="4"/>
      <dgm:spPr/>
      <dgm:t>
        <a:bodyPr/>
        <a:lstStyle/>
        <a:p>
          <a:endParaRPr lang="de-DE"/>
        </a:p>
      </dgm:t>
    </dgm:pt>
    <dgm:pt modelId="{85BC8FCD-FB8D-465D-A7BE-77CFC02C01E7}" type="pres">
      <dgm:prSet presAssocID="{AD407A15-CC56-48CC-A40D-1EED3159F5A2}" presName="hierRoot2" presStyleCnt="0">
        <dgm:presLayoutVars>
          <dgm:hierBranch val="init"/>
        </dgm:presLayoutVars>
      </dgm:prSet>
      <dgm:spPr/>
    </dgm:pt>
    <dgm:pt modelId="{AC7A7C21-22D4-4881-9170-6DFED78833E8}" type="pres">
      <dgm:prSet presAssocID="{AD407A15-CC56-48CC-A40D-1EED3159F5A2}" presName="rootComposite" presStyleCnt="0"/>
      <dgm:spPr/>
    </dgm:pt>
    <dgm:pt modelId="{454BC2F5-370F-4BF5-B13F-6C75DBF97B47}" type="pres">
      <dgm:prSet presAssocID="{AD407A15-CC56-48CC-A40D-1EED3159F5A2}" presName="rootText" presStyleLbl="node2" presStyleIdx="0" presStyleCnt="3">
        <dgm:presLayoutVars>
          <dgm:chPref val="3"/>
        </dgm:presLayoutVars>
      </dgm:prSet>
      <dgm:spPr/>
      <dgm:t>
        <a:bodyPr/>
        <a:lstStyle/>
        <a:p>
          <a:endParaRPr lang="de-DE"/>
        </a:p>
      </dgm:t>
    </dgm:pt>
    <dgm:pt modelId="{C5A270FB-BBCE-453B-B1C3-A155AC003FC0}" type="pres">
      <dgm:prSet presAssocID="{AD407A15-CC56-48CC-A40D-1EED3159F5A2}" presName="rootConnector" presStyleLbl="node2" presStyleIdx="0" presStyleCnt="3"/>
      <dgm:spPr/>
      <dgm:t>
        <a:bodyPr/>
        <a:lstStyle/>
        <a:p>
          <a:endParaRPr lang="de-DE"/>
        </a:p>
      </dgm:t>
    </dgm:pt>
    <dgm:pt modelId="{09E8D5A1-5993-4178-8408-1320174C612B}" type="pres">
      <dgm:prSet presAssocID="{AD407A15-CC56-48CC-A40D-1EED3159F5A2}" presName="hierChild4" presStyleCnt="0"/>
      <dgm:spPr/>
    </dgm:pt>
    <dgm:pt modelId="{6962414A-55F7-4B54-B879-F97545F49755}" type="pres">
      <dgm:prSet presAssocID="{AD407A15-CC56-48CC-A40D-1EED3159F5A2}" presName="hierChild5" presStyleCnt="0"/>
      <dgm:spPr/>
    </dgm:pt>
    <dgm:pt modelId="{CF3EE7D3-5A16-4EFB-A2CC-D2664E5DE557}" type="pres">
      <dgm:prSet presAssocID="{81D96077-EF6B-4B21-B9CC-21FDCACB6352}" presName="Name37" presStyleLbl="parChTrans1D2" presStyleIdx="1" presStyleCnt="4"/>
      <dgm:spPr/>
      <dgm:t>
        <a:bodyPr/>
        <a:lstStyle/>
        <a:p>
          <a:endParaRPr lang="de-DE"/>
        </a:p>
      </dgm:t>
    </dgm:pt>
    <dgm:pt modelId="{06A27DD9-5292-4FC5-A7CF-184B90BC8EEF}" type="pres">
      <dgm:prSet presAssocID="{441CB408-9553-4197-A0E8-68CC0B786FA4}" presName="hierRoot2" presStyleCnt="0">
        <dgm:presLayoutVars>
          <dgm:hierBranch val="init"/>
        </dgm:presLayoutVars>
      </dgm:prSet>
      <dgm:spPr/>
    </dgm:pt>
    <dgm:pt modelId="{517CE25B-4BDC-4BCE-9033-88296F7F6155}" type="pres">
      <dgm:prSet presAssocID="{441CB408-9553-4197-A0E8-68CC0B786FA4}" presName="rootComposite" presStyleCnt="0"/>
      <dgm:spPr/>
    </dgm:pt>
    <dgm:pt modelId="{647436C8-122A-4DEB-8D41-D94A50317360}" type="pres">
      <dgm:prSet presAssocID="{441CB408-9553-4197-A0E8-68CC0B786FA4}" presName="rootText" presStyleLbl="node2" presStyleIdx="1" presStyleCnt="3">
        <dgm:presLayoutVars>
          <dgm:chPref val="3"/>
        </dgm:presLayoutVars>
      </dgm:prSet>
      <dgm:spPr/>
      <dgm:t>
        <a:bodyPr/>
        <a:lstStyle/>
        <a:p>
          <a:endParaRPr lang="de-DE"/>
        </a:p>
      </dgm:t>
    </dgm:pt>
    <dgm:pt modelId="{49140F8F-28BA-4478-8201-4142A77C8E36}" type="pres">
      <dgm:prSet presAssocID="{441CB408-9553-4197-A0E8-68CC0B786FA4}" presName="rootConnector" presStyleLbl="node2" presStyleIdx="1" presStyleCnt="3"/>
      <dgm:spPr/>
      <dgm:t>
        <a:bodyPr/>
        <a:lstStyle/>
        <a:p>
          <a:endParaRPr lang="de-DE"/>
        </a:p>
      </dgm:t>
    </dgm:pt>
    <dgm:pt modelId="{E9B43BD4-728E-475A-A6B8-15228AD595DF}" type="pres">
      <dgm:prSet presAssocID="{441CB408-9553-4197-A0E8-68CC0B786FA4}" presName="hierChild4" presStyleCnt="0"/>
      <dgm:spPr/>
    </dgm:pt>
    <dgm:pt modelId="{0F2E2742-A704-4080-990F-B889F86788BA}" type="pres">
      <dgm:prSet presAssocID="{441CB408-9553-4197-A0E8-68CC0B786FA4}" presName="hierChild5" presStyleCnt="0"/>
      <dgm:spPr/>
    </dgm:pt>
    <dgm:pt modelId="{FDE5B0BF-A086-4B11-9BD1-846E12F0C532}" type="pres">
      <dgm:prSet presAssocID="{B024E4D4-6095-4698-9FD4-87444D03C26B}" presName="Name37" presStyleLbl="parChTrans1D2" presStyleIdx="2" presStyleCnt="4"/>
      <dgm:spPr/>
      <dgm:t>
        <a:bodyPr/>
        <a:lstStyle/>
        <a:p>
          <a:endParaRPr lang="de-DE"/>
        </a:p>
      </dgm:t>
    </dgm:pt>
    <dgm:pt modelId="{39479843-37AD-4688-A288-A2A2A1F25978}" type="pres">
      <dgm:prSet presAssocID="{E5E540EE-DE1F-49B1-BC35-6C68B1F93DB9}" presName="hierRoot2" presStyleCnt="0">
        <dgm:presLayoutVars>
          <dgm:hierBranch val="init"/>
        </dgm:presLayoutVars>
      </dgm:prSet>
      <dgm:spPr/>
    </dgm:pt>
    <dgm:pt modelId="{31D35D87-2D67-4A1E-A952-1BB7821DD76E}" type="pres">
      <dgm:prSet presAssocID="{E5E540EE-DE1F-49B1-BC35-6C68B1F93DB9}" presName="rootComposite" presStyleCnt="0"/>
      <dgm:spPr/>
    </dgm:pt>
    <dgm:pt modelId="{C3384B6A-C46E-4A65-A960-C125F46AAA68}" type="pres">
      <dgm:prSet presAssocID="{E5E540EE-DE1F-49B1-BC35-6C68B1F93DB9}" presName="rootText" presStyleLbl="node2" presStyleIdx="2" presStyleCnt="3">
        <dgm:presLayoutVars>
          <dgm:chPref val="3"/>
        </dgm:presLayoutVars>
      </dgm:prSet>
      <dgm:spPr/>
      <dgm:t>
        <a:bodyPr/>
        <a:lstStyle/>
        <a:p>
          <a:endParaRPr lang="de-DE"/>
        </a:p>
      </dgm:t>
    </dgm:pt>
    <dgm:pt modelId="{7D2EEE43-DB3C-4DEB-A9CD-6711C7878BBC}" type="pres">
      <dgm:prSet presAssocID="{E5E540EE-DE1F-49B1-BC35-6C68B1F93DB9}" presName="rootConnector" presStyleLbl="node2" presStyleIdx="2" presStyleCnt="3"/>
      <dgm:spPr/>
      <dgm:t>
        <a:bodyPr/>
        <a:lstStyle/>
        <a:p>
          <a:endParaRPr lang="de-DE"/>
        </a:p>
      </dgm:t>
    </dgm:pt>
    <dgm:pt modelId="{57E8E2EA-0478-4AC6-B1E8-4BE808B9AA33}" type="pres">
      <dgm:prSet presAssocID="{E5E540EE-DE1F-49B1-BC35-6C68B1F93DB9}" presName="hierChild4" presStyleCnt="0"/>
      <dgm:spPr/>
    </dgm:pt>
    <dgm:pt modelId="{32AA17DC-7BA6-4757-9928-CAE719C48465}" type="pres">
      <dgm:prSet presAssocID="{E5E540EE-DE1F-49B1-BC35-6C68B1F93DB9}" presName="hierChild5" presStyleCnt="0"/>
      <dgm:spPr/>
    </dgm:pt>
    <dgm:pt modelId="{F26954DE-502F-4543-A558-A1DE699BE702}" type="pres">
      <dgm:prSet presAssocID="{47D5A345-6DE2-4726-80F9-CEEDB89F056E}" presName="hierChild3" presStyleCnt="0"/>
      <dgm:spPr/>
    </dgm:pt>
    <dgm:pt modelId="{CFDE8010-58FE-4468-815E-BBCDE14DAB84}" type="pres">
      <dgm:prSet presAssocID="{68F4C380-3F9B-4F02-8924-1977F6ACAE0A}" presName="Name111" presStyleLbl="parChTrans1D2" presStyleIdx="3" presStyleCnt="4"/>
      <dgm:spPr/>
      <dgm:t>
        <a:bodyPr/>
        <a:lstStyle/>
        <a:p>
          <a:endParaRPr lang="de-DE"/>
        </a:p>
      </dgm:t>
    </dgm:pt>
    <dgm:pt modelId="{192CC792-421F-4642-9CC9-7355ADF950AE}" type="pres">
      <dgm:prSet presAssocID="{456DC685-F5EE-4C06-A89D-AC14A7407CB8}" presName="hierRoot3" presStyleCnt="0">
        <dgm:presLayoutVars>
          <dgm:hierBranch val="init"/>
        </dgm:presLayoutVars>
      </dgm:prSet>
      <dgm:spPr/>
    </dgm:pt>
    <dgm:pt modelId="{4B6F459E-0B38-4222-8856-FCB58892B38C}" type="pres">
      <dgm:prSet presAssocID="{456DC685-F5EE-4C06-A89D-AC14A7407CB8}" presName="rootComposite3" presStyleCnt="0"/>
      <dgm:spPr/>
    </dgm:pt>
    <dgm:pt modelId="{9C416DDB-1EAF-4863-B301-3E497AF2B0C2}" type="pres">
      <dgm:prSet presAssocID="{456DC685-F5EE-4C06-A89D-AC14A7407CB8}" presName="rootText3" presStyleLbl="asst1" presStyleIdx="0" presStyleCnt="1">
        <dgm:presLayoutVars>
          <dgm:chPref val="3"/>
        </dgm:presLayoutVars>
      </dgm:prSet>
      <dgm:spPr/>
      <dgm:t>
        <a:bodyPr/>
        <a:lstStyle/>
        <a:p>
          <a:endParaRPr lang="de-DE"/>
        </a:p>
      </dgm:t>
    </dgm:pt>
    <dgm:pt modelId="{7C7F4B33-3509-4527-97F8-D01789B24460}" type="pres">
      <dgm:prSet presAssocID="{456DC685-F5EE-4C06-A89D-AC14A7407CB8}" presName="rootConnector3" presStyleLbl="asst1" presStyleIdx="0" presStyleCnt="1"/>
      <dgm:spPr/>
      <dgm:t>
        <a:bodyPr/>
        <a:lstStyle/>
        <a:p>
          <a:endParaRPr lang="de-DE"/>
        </a:p>
      </dgm:t>
    </dgm:pt>
    <dgm:pt modelId="{3C2AD390-607E-458F-8DB9-ACD7207A2737}" type="pres">
      <dgm:prSet presAssocID="{456DC685-F5EE-4C06-A89D-AC14A7407CB8}" presName="hierChild6" presStyleCnt="0"/>
      <dgm:spPr/>
    </dgm:pt>
    <dgm:pt modelId="{A889A9A3-7D97-4589-8261-2B95E4C2AB89}" type="pres">
      <dgm:prSet presAssocID="{456DC685-F5EE-4C06-A89D-AC14A7407CB8}" presName="hierChild7" presStyleCnt="0"/>
      <dgm:spPr/>
    </dgm:pt>
  </dgm:ptLst>
  <dgm:cxnLst>
    <dgm:cxn modelId="{89700ECC-5661-4C24-846B-880AABD26FBD}" type="presOf" srcId="{AD407A15-CC56-48CC-A40D-1EED3159F5A2}" destId="{C5A270FB-BBCE-453B-B1C3-A155AC003FC0}" srcOrd="1" destOrd="0" presId="urn:microsoft.com/office/officeart/2005/8/layout/orgChart1"/>
    <dgm:cxn modelId="{51E47FA3-2E42-46E1-B766-5E9874E74F55}" type="presOf" srcId="{E5E540EE-DE1F-49B1-BC35-6C68B1F93DB9}" destId="{7D2EEE43-DB3C-4DEB-A9CD-6711C7878BBC}" srcOrd="1" destOrd="0" presId="urn:microsoft.com/office/officeart/2005/8/layout/orgChart1"/>
    <dgm:cxn modelId="{22030B6E-E90F-4847-9942-9D6353707219}" srcId="{47D5A345-6DE2-4726-80F9-CEEDB89F056E}" destId="{E5E540EE-DE1F-49B1-BC35-6C68B1F93DB9}" srcOrd="3" destOrd="0" parTransId="{B024E4D4-6095-4698-9FD4-87444D03C26B}" sibTransId="{49E14FC0-6CF9-462C-A066-A9F0EFAE153E}"/>
    <dgm:cxn modelId="{8AAA0EC9-2810-4E6C-95B7-C013ED685B98}" type="presOf" srcId="{456DC685-F5EE-4C06-A89D-AC14A7407CB8}" destId="{7C7F4B33-3509-4527-97F8-D01789B24460}" srcOrd="1" destOrd="0" presId="urn:microsoft.com/office/officeart/2005/8/layout/orgChart1"/>
    <dgm:cxn modelId="{BF38BDF2-C0FD-4C7A-B39F-85974C58467D}" srcId="{2C2184F3-CBDD-4A6E-9555-90889197A53F}" destId="{47D5A345-6DE2-4726-80F9-CEEDB89F056E}" srcOrd="0" destOrd="0" parTransId="{75A675B8-A372-420B-A2C9-B02F69300FDB}" sibTransId="{FD764EE8-9663-481A-A228-7166B50238D9}"/>
    <dgm:cxn modelId="{4BE44190-836D-482D-8C66-A132B4401764}" type="presOf" srcId="{4573581D-5ACB-412E-8A8B-4C8CCFE2A5B6}" destId="{C062B3BE-5475-4F56-98E0-3D1BB10CE96D}" srcOrd="0" destOrd="0" presId="urn:microsoft.com/office/officeart/2005/8/layout/orgChart1"/>
    <dgm:cxn modelId="{ADE48CB7-7E0C-4439-9CCD-20DB4D0747C6}" type="presOf" srcId="{441CB408-9553-4197-A0E8-68CC0B786FA4}" destId="{647436C8-122A-4DEB-8D41-D94A50317360}" srcOrd="0" destOrd="0" presId="urn:microsoft.com/office/officeart/2005/8/layout/orgChart1"/>
    <dgm:cxn modelId="{81C5D10A-B69E-481E-839C-F5B0E92F122E}" srcId="{47D5A345-6DE2-4726-80F9-CEEDB89F056E}" destId="{441CB408-9553-4197-A0E8-68CC0B786FA4}" srcOrd="2" destOrd="0" parTransId="{81D96077-EF6B-4B21-B9CC-21FDCACB6352}" sibTransId="{C85192C3-EA40-43F3-BBC9-374409386A4F}"/>
    <dgm:cxn modelId="{D61FEA77-1C80-40FC-BA56-4AE3E060B7D3}" type="presOf" srcId="{AD407A15-CC56-48CC-A40D-1EED3159F5A2}" destId="{454BC2F5-370F-4BF5-B13F-6C75DBF97B47}" srcOrd="0" destOrd="0" presId="urn:microsoft.com/office/officeart/2005/8/layout/orgChart1"/>
    <dgm:cxn modelId="{0A542901-84C2-4782-BD18-197854F5A48A}" type="presOf" srcId="{B024E4D4-6095-4698-9FD4-87444D03C26B}" destId="{FDE5B0BF-A086-4B11-9BD1-846E12F0C532}" srcOrd="0" destOrd="0" presId="urn:microsoft.com/office/officeart/2005/8/layout/orgChart1"/>
    <dgm:cxn modelId="{4055ED0E-0ED1-4BA9-A60D-5F910548E4F0}" type="presOf" srcId="{47D5A345-6DE2-4726-80F9-CEEDB89F056E}" destId="{5814D5BE-0FC8-4A80-9F7E-D2B4E01CBCA7}" srcOrd="1" destOrd="0" presId="urn:microsoft.com/office/officeart/2005/8/layout/orgChart1"/>
    <dgm:cxn modelId="{C69DCDDB-4F48-4673-979D-BF2604EDF4AA}" type="presOf" srcId="{47D5A345-6DE2-4726-80F9-CEEDB89F056E}" destId="{34BF8564-AF90-40F6-BB82-118F6E383B26}" srcOrd="0" destOrd="0" presId="urn:microsoft.com/office/officeart/2005/8/layout/orgChart1"/>
    <dgm:cxn modelId="{A9A8AFF7-EEBB-49F9-9398-1CBCFAA916AC}" srcId="{47D5A345-6DE2-4726-80F9-CEEDB89F056E}" destId="{456DC685-F5EE-4C06-A89D-AC14A7407CB8}" srcOrd="0" destOrd="0" parTransId="{68F4C380-3F9B-4F02-8924-1977F6ACAE0A}" sibTransId="{F9762E33-3FD0-4A8A-AA8A-91A7534F94F7}"/>
    <dgm:cxn modelId="{1DB894B9-653B-4A6F-8BDD-60EB85C4E3BB}" type="presOf" srcId="{68F4C380-3F9B-4F02-8924-1977F6ACAE0A}" destId="{CFDE8010-58FE-4468-815E-BBCDE14DAB84}" srcOrd="0" destOrd="0" presId="urn:microsoft.com/office/officeart/2005/8/layout/orgChart1"/>
    <dgm:cxn modelId="{EBB077E8-ED61-4D16-AD5A-C610110190AF}" type="presOf" srcId="{81D96077-EF6B-4B21-B9CC-21FDCACB6352}" destId="{CF3EE7D3-5A16-4EFB-A2CC-D2664E5DE557}" srcOrd="0" destOrd="0" presId="urn:microsoft.com/office/officeart/2005/8/layout/orgChart1"/>
    <dgm:cxn modelId="{C36DA4B4-3945-42B2-A813-19DFC0852CEC}" srcId="{47D5A345-6DE2-4726-80F9-CEEDB89F056E}" destId="{AD407A15-CC56-48CC-A40D-1EED3159F5A2}" srcOrd="1" destOrd="0" parTransId="{4573581D-5ACB-412E-8A8B-4C8CCFE2A5B6}" sibTransId="{5370917F-A75B-480B-A4C7-A75059D55FEF}"/>
    <dgm:cxn modelId="{612DB091-60C1-4A5E-A993-7B85B36FFEFE}" type="presOf" srcId="{2C2184F3-CBDD-4A6E-9555-90889197A53F}" destId="{4D85E1BF-37FE-486C-8102-006E2397ED18}" srcOrd="0" destOrd="0" presId="urn:microsoft.com/office/officeart/2005/8/layout/orgChart1"/>
    <dgm:cxn modelId="{B8E4BF9A-C7F6-4A70-996D-7AA706AF9A8C}" type="presOf" srcId="{441CB408-9553-4197-A0E8-68CC0B786FA4}" destId="{49140F8F-28BA-4478-8201-4142A77C8E36}" srcOrd="1" destOrd="0" presId="urn:microsoft.com/office/officeart/2005/8/layout/orgChart1"/>
    <dgm:cxn modelId="{C4C9DFA2-DE60-4618-9F6E-4796536BC098}" type="presOf" srcId="{456DC685-F5EE-4C06-A89D-AC14A7407CB8}" destId="{9C416DDB-1EAF-4863-B301-3E497AF2B0C2}" srcOrd="0" destOrd="0" presId="urn:microsoft.com/office/officeart/2005/8/layout/orgChart1"/>
    <dgm:cxn modelId="{682B6BF2-92AC-4FF1-8DDF-83D5AC914501}" type="presOf" srcId="{E5E540EE-DE1F-49B1-BC35-6C68B1F93DB9}" destId="{C3384B6A-C46E-4A65-A960-C125F46AAA68}" srcOrd="0" destOrd="0" presId="urn:microsoft.com/office/officeart/2005/8/layout/orgChart1"/>
    <dgm:cxn modelId="{F74C19FA-4831-4D30-87A6-0BC178CAE244}" type="presParOf" srcId="{4D85E1BF-37FE-486C-8102-006E2397ED18}" destId="{F01BD11A-EC00-4117-9291-E4B47D61E45B}" srcOrd="0" destOrd="0" presId="urn:microsoft.com/office/officeart/2005/8/layout/orgChart1"/>
    <dgm:cxn modelId="{D7FFC276-0CF6-4048-BC63-E4C26B29AE60}" type="presParOf" srcId="{F01BD11A-EC00-4117-9291-E4B47D61E45B}" destId="{A0B9B117-FBEE-4463-9C90-92986F93EDCF}" srcOrd="0" destOrd="0" presId="urn:microsoft.com/office/officeart/2005/8/layout/orgChart1"/>
    <dgm:cxn modelId="{F63BA81B-4C4A-4A5C-A517-4B73154E612C}" type="presParOf" srcId="{A0B9B117-FBEE-4463-9C90-92986F93EDCF}" destId="{34BF8564-AF90-40F6-BB82-118F6E383B26}" srcOrd="0" destOrd="0" presId="urn:microsoft.com/office/officeart/2005/8/layout/orgChart1"/>
    <dgm:cxn modelId="{955C24FA-9AE9-421D-9B7F-C267F3AD82A4}" type="presParOf" srcId="{A0B9B117-FBEE-4463-9C90-92986F93EDCF}" destId="{5814D5BE-0FC8-4A80-9F7E-D2B4E01CBCA7}" srcOrd="1" destOrd="0" presId="urn:microsoft.com/office/officeart/2005/8/layout/orgChart1"/>
    <dgm:cxn modelId="{A803FF79-7CDE-4161-AA93-DF1754D27056}" type="presParOf" srcId="{F01BD11A-EC00-4117-9291-E4B47D61E45B}" destId="{A8776220-4F94-4C6C-A5A9-9A6FDD8C7041}" srcOrd="1" destOrd="0" presId="urn:microsoft.com/office/officeart/2005/8/layout/orgChart1"/>
    <dgm:cxn modelId="{298B45BF-33DE-4093-84C9-E5900B0DB868}" type="presParOf" srcId="{A8776220-4F94-4C6C-A5A9-9A6FDD8C7041}" destId="{C062B3BE-5475-4F56-98E0-3D1BB10CE96D}" srcOrd="0" destOrd="0" presId="urn:microsoft.com/office/officeart/2005/8/layout/orgChart1"/>
    <dgm:cxn modelId="{73017229-F31F-4A37-9ECA-3D20D4D8DD76}" type="presParOf" srcId="{A8776220-4F94-4C6C-A5A9-9A6FDD8C7041}" destId="{85BC8FCD-FB8D-465D-A7BE-77CFC02C01E7}" srcOrd="1" destOrd="0" presId="urn:microsoft.com/office/officeart/2005/8/layout/orgChart1"/>
    <dgm:cxn modelId="{375284B5-288C-4E73-BC22-AC80CCD972A1}" type="presParOf" srcId="{85BC8FCD-FB8D-465D-A7BE-77CFC02C01E7}" destId="{AC7A7C21-22D4-4881-9170-6DFED78833E8}" srcOrd="0" destOrd="0" presId="urn:microsoft.com/office/officeart/2005/8/layout/orgChart1"/>
    <dgm:cxn modelId="{F27DCAE1-910F-4883-977A-8D9AAA38DE79}" type="presParOf" srcId="{AC7A7C21-22D4-4881-9170-6DFED78833E8}" destId="{454BC2F5-370F-4BF5-B13F-6C75DBF97B47}" srcOrd="0" destOrd="0" presId="urn:microsoft.com/office/officeart/2005/8/layout/orgChart1"/>
    <dgm:cxn modelId="{80AAC85B-95ED-4C8F-8AEC-C8984838574B}" type="presParOf" srcId="{AC7A7C21-22D4-4881-9170-6DFED78833E8}" destId="{C5A270FB-BBCE-453B-B1C3-A155AC003FC0}" srcOrd="1" destOrd="0" presId="urn:microsoft.com/office/officeart/2005/8/layout/orgChart1"/>
    <dgm:cxn modelId="{CED26A12-B0B5-4A8B-A3AE-E915B808E436}" type="presParOf" srcId="{85BC8FCD-FB8D-465D-A7BE-77CFC02C01E7}" destId="{09E8D5A1-5993-4178-8408-1320174C612B}" srcOrd="1" destOrd="0" presId="urn:microsoft.com/office/officeart/2005/8/layout/orgChart1"/>
    <dgm:cxn modelId="{4233959F-4E84-486F-ABE6-DE9DF990D551}" type="presParOf" srcId="{85BC8FCD-FB8D-465D-A7BE-77CFC02C01E7}" destId="{6962414A-55F7-4B54-B879-F97545F49755}" srcOrd="2" destOrd="0" presId="urn:microsoft.com/office/officeart/2005/8/layout/orgChart1"/>
    <dgm:cxn modelId="{E77AB307-4F5E-495B-A235-25B0F5A247F7}" type="presParOf" srcId="{A8776220-4F94-4C6C-A5A9-9A6FDD8C7041}" destId="{CF3EE7D3-5A16-4EFB-A2CC-D2664E5DE557}" srcOrd="2" destOrd="0" presId="urn:microsoft.com/office/officeart/2005/8/layout/orgChart1"/>
    <dgm:cxn modelId="{F4E2CFC3-1209-43E5-AB93-CB4E670975F8}" type="presParOf" srcId="{A8776220-4F94-4C6C-A5A9-9A6FDD8C7041}" destId="{06A27DD9-5292-4FC5-A7CF-184B90BC8EEF}" srcOrd="3" destOrd="0" presId="urn:microsoft.com/office/officeart/2005/8/layout/orgChart1"/>
    <dgm:cxn modelId="{7F93E339-0BD2-422A-B105-795015287764}" type="presParOf" srcId="{06A27DD9-5292-4FC5-A7CF-184B90BC8EEF}" destId="{517CE25B-4BDC-4BCE-9033-88296F7F6155}" srcOrd="0" destOrd="0" presId="urn:microsoft.com/office/officeart/2005/8/layout/orgChart1"/>
    <dgm:cxn modelId="{5013EE65-A745-4AD1-9473-DFF414503BC2}" type="presParOf" srcId="{517CE25B-4BDC-4BCE-9033-88296F7F6155}" destId="{647436C8-122A-4DEB-8D41-D94A50317360}" srcOrd="0" destOrd="0" presId="urn:microsoft.com/office/officeart/2005/8/layout/orgChart1"/>
    <dgm:cxn modelId="{04CF9087-7A11-4B41-A51C-8D83A0229977}" type="presParOf" srcId="{517CE25B-4BDC-4BCE-9033-88296F7F6155}" destId="{49140F8F-28BA-4478-8201-4142A77C8E36}" srcOrd="1" destOrd="0" presId="urn:microsoft.com/office/officeart/2005/8/layout/orgChart1"/>
    <dgm:cxn modelId="{A0E1A5B9-C43E-4CE1-A861-78C0B00BE4DF}" type="presParOf" srcId="{06A27DD9-5292-4FC5-A7CF-184B90BC8EEF}" destId="{E9B43BD4-728E-475A-A6B8-15228AD595DF}" srcOrd="1" destOrd="0" presId="urn:microsoft.com/office/officeart/2005/8/layout/orgChart1"/>
    <dgm:cxn modelId="{A55EC54E-37B1-494E-A5A7-77C29D46A9C2}" type="presParOf" srcId="{06A27DD9-5292-4FC5-A7CF-184B90BC8EEF}" destId="{0F2E2742-A704-4080-990F-B889F86788BA}" srcOrd="2" destOrd="0" presId="urn:microsoft.com/office/officeart/2005/8/layout/orgChart1"/>
    <dgm:cxn modelId="{FEAA419F-9F4B-4E43-9DC9-0C0672936D80}" type="presParOf" srcId="{A8776220-4F94-4C6C-A5A9-9A6FDD8C7041}" destId="{FDE5B0BF-A086-4B11-9BD1-846E12F0C532}" srcOrd="4" destOrd="0" presId="urn:microsoft.com/office/officeart/2005/8/layout/orgChart1"/>
    <dgm:cxn modelId="{C7B44F84-F786-4E27-A511-DAB63910DBD4}" type="presParOf" srcId="{A8776220-4F94-4C6C-A5A9-9A6FDD8C7041}" destId="{39479843-37AD-4688-A288-A2A2A1F25978}" srcOrd="5" destOrd="0" presId="urn:microsoft.com/office/officeart/2005/8/layout/orgChart1"/>
    <dgm:cxn modelId="{A990CAD0-83F6-43FA-8B42-87F9331119D0}" type="presParOf" srcId="{39479843-37AD-4688-A288-A2A2A1F25978}" destId="{31D35D87-2D67-4A1E-A952-1BB7821DD76E}" srcOrd="0" destOrd="0" presId="urn:microsoft.com/office/officeart/2005/8/layout/orgChart1"/>
    <dgm:cxn modelId="{6B8607B3-84F7-4206-BF63-97723B4AABDA}" type="presParOf" srcId="{31D35D87-2D67-4A1E-A952-1BB7821DD76E}" destId="{C3384B6A-C46E-4A65-A960-C125F46AAA68}" srcOrd="0" destOrd="0" presId="urn:microsoft.com/office/officeart/2005/8/layout/orgChart1"/>
    <dgm:cxn modelId="{254073E0-FD6A-4425-9A26-45D754612D7F}" type="presParOf" srcId="{31D35D87-2D67-4A1E-A952-1BB7821DD76E}" destId="{7D2EEE43-DB3C-4DEB-A9CD-6711C7878BBC}" srcOrd="1" destOrd="0" presId="urn:microsoft.com/office/officeart/2005/8/layout/orgChart1"/>
    <dgm:cxn modelId="{35BA0E05-EBFE-4886-89AC-3723A753A009}" type="presParOf" srcId="{39479843-37AD-4688-A288-A2A2A1F25978}" destId="{57E8E2EA-0478-4AC6-B1E8-4BE808B9AA33}" srcOrd="1" destOrd="0" presId="urn:microsoft.com/office/officeart/2005/8/layout/orgChart1"/>
    <dgm:cxn modelId="{32A1A2EC-9205-4E38-8C12-7537FB6ACBF7}" type="presParOf" srcId="{39479843-37AD-4688-A288-A2A2A1F25978}" destId="{32AA17DC-7BA6-4757-9928-CAE719C48465}" srcOrd="2" destOrd="0" presId="urn:microsoft.com/office/officeart/2005/8/layout/orgChart1"/>
    <dgm:cxn modelId="{F5C0D4B5-1E58-4A28-BBC2-727ADDD0C92F}" type="presParOf" srcId="{F01BD11A-EC00-4117-9291-E4B47D61E45B}" destId="{F26954DE-502F-4543-A558-A1DE699BE702}" srcOrd="2" destOrd="0" presId="urn:microsoft.com/office/officeart/2005/8/layout/orgChart1"/>
    <dgm:cxn modelId="{C787A392-1811-4E7A-8829-421B8203268A}" type="presParOf" srcId="{F26954DE-502F-4543-A558-A1DE699BE702}" destId="{CFDE8010-58FE-4468-815E-BBCDE14DAB84}" srcOrd="0" destOrd="0" presId="urn:microsoft.com/office/officeart/2005/8/layout/orgChart1"/>
    <dgm:cxn modelId="{A1A9BE55-7B9F-42F3-8679-F7C6BE226908}" type="presParOf" srcId="{F26954DE-502F-4543-A558-A1DE699BE702}" destId="{192CC792-421F-4642-9CC9-7355ADF950AE}" srcOrd="1" destOrd="0" presId="urn:microsoft.com/office/officeart/2005/8/layout/orgChart1"/>
    <dgm:cxn modelId="{7F6956DC-061B-44F7-95B8-81C50AEA1557}" type="presParOf" srcId="{192CC792-421F-4642-9CC9-7355ADF950AE}" destId="{4B6F459E-0B38-4222-8856-FCB58892B38C}" srcOrd="0" destOrd="0" presId="urn:microsoft.com/office/officeart/2005/8/layout/orgChart1"/>
    <dgm:cxn modelId="{8117612D-3B9F-42DA-A550-6012A152FCA3}" type="presParOf" srcId="{4B6F459E-0B38-4222-8856-FCB58892B38C}" destId="{9C416DDB-1EAF-4863-B301-3E497AF2B0C2}" srcOrd="0" destOrd="0" presId="urn:microsoft.com/office/officeart/2005/8/layout/orgChart1"/>
    <dgm:cxn modelId="{AB1B5C8C-23E8-4EAF-B0F4-F86BDC4FEDDE}" type="presParOf" srcId="{4B6F459E-0B38-4222-8856-FCB58892B38C}" destId="{7C7F4B33-3509-4527-97F8-D01789B24460}" srcOrd="1" destOrd="0" presId="urn:microsoft.com/office/officeart/2005/8/layout/orgChart1"/>
    <dgm:cxn modelId="{FE525AA2-6556-471E-BE0E-C34051FE688A}" type="presParOf" srcId="{192CC792-421F-4642-9CC9-7355ADF950AE}" destId="{3C2AD390-607E-458F-8DB9-ACD7207A2737}" srcOrd="1" destOrd="0" presId="urn:microsoft.com/office/officeart/2005/8/layout/orgChart1"/>
    <dgm:cxn modelId="{2E356E28-654E-4A3E-BE31-0E9A90847E78}" type="presParOf" srcId="{192CC792-421F-4642-9CC9-7355ADF950AE}" destId="{A889A9A3-7D97-4589-8261-2B95E4C2AB89}"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A9D3801E-3A26-4264-9D07-A88F61C92BA4}" type="doc">
      <dgm:prSet loTypeId="urn:microsoft.com/office/officeart/2005/8/layout/cycle2" loCatId="cycle" qsTypeId="urn:microsoft.com/office/officeart/2005/8/quickstyle/3d5" qsCatId="3D" csTypeId="urn:microsoft.com/office/officeart/2005/8/colors/accent1_2" csCatId="accent1"/>
      <dgm:spPr/>
      <dgm:t>
        <a:bodyPr/>
        <a:lstStyle/>
        <a:p>
          <a:endParaRPr lang="de-DE"/>
        </a:p>
      </dgm:t>
    </dgm:pt>
    <dgm:pt modelId="{A37E289F-5017-401F-866E-CC9E5B4C27DF}">
      <dgm:prSet/>
      <dgm:spPr/>
      <dgm:t>
        <a:bodyPr/>
        <a:lstStyle/>
        <a:p>
          <a:pPr rtl="0"/>
          <a:r>
            <a:rPr lang="de-DE" baseline="0" smtClean="0"/>
            <a:t>Grundlegende Unterschiede können Wertvorstellungen und Einstellungen zu folgenden Begriffen vorweisen:</a:t>
          </a:r>
          <a:endParaRPr lang="de-DE"/>
        </a:p>
      </dgm:t>
    </dgm:pt>
    <dgm:pt modelId="{6131B638-6099-47E6-BCA2-35EDF54761FC}" type="parTrans" cxnId="{5C9DF9C6-5B66-47EB-ADE1-F4C1937B10EE}">
      <dgm:prSet/>
      <dgm:spPr/>
      <dgm:t>
        <a:bodyPr/>
        <a:lstStyle/>
        <a:p>
          <a:endParaRPr lang="de-DE"/>
        </a:p>
      </dgm:t>
    </dgm:pt>
    <dgm:pt modelId="{B576CA8E-825A-487C-B212-261A78EF39FD}" type="sibTrans" cxnId="{5C9DF9C6-5B66-47EB-ADE1-F4C1937B10EE}">
      <dgm:prSet/>
      <dgm:spPr/>
      <dgm:t>
        <a:bodyPr/>
        <a:lstStyle/>
        <a:p>
          <a:endParaRPr lang="de-DE"/>
        </a:p>
      </dgm:t>
    </dgm:pt>
    <dgm:pt modelId="{2C150099-5FD9-487C-80CE-DE7F8D7F34B8}">
      <dgm:prSet/>
      <dgm:spPr/>
      <dgm:t>
        <a:bodyPr/>
        <a:lstStyle/>
        <a:p>
          <a:pPr rtl="0"/>
          <a:r>
            <a:rPr lang="de-DE" baseline="0" smtClean="0"/>
            <a:t>Arbeit</a:t>
          </a:r>
          <a:endParaRPr lang="de-DE"/>
        </a:p>
      </dgm:t>
    </dgm:pt>
    <dgm:pt modelId="{23E48D99-A217-422F-BD3C-EA918803E11E}" type="parTrans" cxnId="{0170342A-AA56-4CC6-B469-5A7BDF2BC455}">
      <dgm:prSet/>
      <dgm:spPr/>
      <dgm:t>
        <a:bodyPr/>
        <a:lstStyle/>
        <a:p>
          <a:endParaRPr lang="de-DE"/>
        </a:p>
      </dgm:t>
    </dgm:pt>
    <dgm:pt modelId="{828EA961-1C15-41DD-8D22-F0622CAD766B}" type="sibTrans" cxnId="{0170342A-AA56-4CC6-B469-5A7BDF2BC455}">
      <dgm:prSet/>
      <dgm:spPr/>
      <dgm:t>
        <a:bodyPr/>
        <a:lstStyle/>
        <a:p>
          <a:endParaRPr lang="de-DE"/>
        </a:p>
      </dgm:t>
    </dgm:pt>
    <dgm:pt modelId="{4696B843-A6AE-4C29-898C-DBE0DEF538CB}">
      <dgm:prSet/>
      <dgm:spPr/>
      <dgm:t>
        <a:bodyPr/>
        <a:lstStyle/>
        <a:p>
          <a:pPr rtl="0"/>
          <a:r>
            <a:rPr lang="de-DE" baseline="0" smtClean="0"/>
            <a:t>Zeit</a:t>
          </a:r>
          <a:endParaRPr lang="de-DE"/>
        </a:p>
      </dgm:t>
    </dgm:pt>
    <dgm:pt modelId="{A0656D31-3E54-49B2-81F7-30D1F96421B3}" type="parTrans" cxnId="{DE038FE4-1BAB-4104-A43D-55564C985773}">
      <dgm:prSet/>
      <dgm:spPr/>
      <dgm:t>
        <a:bodyPr/>
        <a:lstStyle/>
        <a:p>
          <a:endParaRPr lang="de-DE"/>
        </a:p>
      </dgm:t>
    </dgm:pt>
    <dgm:pt modelId="{76478A62-2CB7-4198-B1C5-027D83073EBB}" type="sibTrans" cxnId="{DE038FE4-1BAB-4104-A43D-55564C985773}">
      <dgm:prSet/>
      <dgm:spPr/>
      <dgm:t>
        <a:bodyPr/>
        <a:lstStyle/>
        <a:p>
          <a:endParaRPr lang="de-DE"/>
        </a:p>
      </dgm:t>
    </dgm:pt>
    <dgm:pt modelId="{A01FBA1C-493B-4784-924F-B4F494DADFE1}">
      <dgm:prSet/>
      <dgm:spPr/>
      <dgm:t>
        <a:bodyPr/>
        <a:lstStyle/>
        <a:p>
          <a:pPr rtl="0"/>
          <a:r>
            <a:rPr lang="de-DE" baseline="0" smtClean="0"/>
            <a:t>Umgang mit Autoritäten</a:t>
          </a:r>
          <a:endParaRPr lang="de-DE"/>
        </a:p>
      </dgm:t>
    </dgm:pt>
    <dgm:pt modelId="{3D10B9E6-D050-41BD-9BA3-A31BE93C0B23}" type="parTrans" cxnId="{3C1EDC6D-1EF7-48E9-8DD2-89353DDD77D1}">
      <dgm:prSet/>
      <dgm:spPr/>
      <dgm:t>
        <a:bodyPr/>
        <a:lstStyle/>
        <a:p>
          <a:endParaRPr lang="de-DE"/>
        </a:p>
      </dgm:t>
    </dgm:pt>
    <dgm:pt modelId="{E7941D55-B8A5-44EB-BBBF-8E72B0D83BF1}" type="sibTrans" cxnId="{3C1EDC6D-1EF7-48E9-8DD2-89353DDD77D1}">
      <dgm:prSet/>
      <dgm:spPr/>
      <dgm:t>
        <a:bodyPr/>
        <a:lstStyle/>
        <a:p>
          <a:endParaRPr lang="de-DE"/>
        </a:p>
      </dgm:t>
    </dgm:pt>
    <dgm:pt modelId="{8BF645BC-73E4-47C9-9F6F-409E29F6AD85}">
      <dgm:prSet/>
      <dgm:spPr/>
      <dgm:t>
        <a:bodyPr/>
        <a:lstStyle/>
        <a:p>
          <a:pPr rtl="0"/>
          <a:r>
            <a:rPr lang="de-DE" baseline="0" smtClean="0"/>
            <a:t>Individualismus</a:t>
          </a:r>
          <a:endParaRPr lang="de-DE"/>
        </a:p>
      </dgm:t>
    </dgm:pt>
    <dgm:pt modelId="{51524CDD-3A5E-4B9F-A526-7D38BE3AA8C5}" type="parTrans" cxnId="{BD0C7030-52AE-463B-A0AB-210DF88A4D7B}">
      <dgm:prSet/>
      <dgm:spPr/>
      <dgm:t>
        <a:bodyPr/>
        <a:lstStyle/>
        <a:p>
          <a:endParaRPr lang="de-DE"/>
        </a:p>
      </dgm:t>
    </dgm:pt>
    <dgm:pt modelId="{FD825D05-517E-4B7D-AEFC-BAA83B1E0DF7}" type="sibTrans" cxnId="{BD0C7030-52AE-463B-A0AB-210DF88A4D7B}">
      <dgm:prSet/>
      <dgm:spPr/>
      <dgm:t>
        <a:bodyPr/>
        <a:lstStyle/>
        <a:p>
          <a:endParaRPr lang="de-DE"/>
        </a:p>
      </dgm:t>
    </dgm:pt>
    <dgm:pt modelId="{582759E4-095D-4B0F-A39B-01E2D156A3AD}">
      <dgm:prSet/>
      <dgm:spPr/>
      <dgm:t>
        <a:bodyPr/>
        <a:lstStyle/>
        <a:p>
          <a:pPr rtl="0"/>
          <a:r>
            <a:rPr lang="de-DE" baseline="0" smtClean="0"/>
            <a:t>Änderungen im Lebensumfeld</a:t>
          </a:r>
          <a:endParaRPr lang="de-DE"/>
        </a:p>
      </dgm:t>
    </dgm:pt>
    <dgm:pt modelId="{E43D29B6-C8CC-4FB8-B60C-FE14F8D8AE1D}" type="parTrans" cxnId="{4D68864E-4DEB-4D7E-974E-E375403E3017}">
      <dgm:prSet/>
      <dgm:spPr/>
      <dgm:t>
        <a:bodyPr/>
        <a:lstStyle/>
        <a:p>
          <a:endParaRPr lang="de-DE"/>
        </a:p>
      </dgm:t>
    </dgm:pt>
    <dgm:pt modelId="{B9817119-B60E-40AB-9310-0D15A9978CC3}" type="sibTrans" cxnId="{4D68864E-4DEB-4D7E-974E-E375403E3017}">
      <dgm:prSet/>
      <dgm:spPr/>
      <dgm:t>
        <a:bodyPr/>
        <a:lstStyle/>
        <a:p>
          <a:endParaRPr lang="de-DE"/>
        </a:p>
      </dgm:t>
    </dgm:pt>
    <dgm:pt modelId="{EA3249DE-BAA7-460D-AB7F-49A08B2436BD}">
      <dgm:prSet/>
      <dgm:spPr/>
      <dgm:t>
        <a:bodyPr/>
        <a:lstStyle/>
        <a:p>
          <a:pPr rtl="0"/>
          <a:r>
            <a:rPr lang="de-DE" baseline="0" smtClean="0"/>
            <a:t>Distanz</a:t>
          </a:r>
          <a:endParaRPr lang="de-DE"/>
        </a:p>
      </dgm:t>
    </dgm:pt>
    <dgm:pt modelId="{DCB69A02-1F04-4DBA-A342-687301075791}" type="parTrans" cxnId="{51329E86-00B2-429D-B8B0-7EE3DCB486A7}">
      <dgm:prSet/>
      <dgm:spPr/>
      <dgm:t>
        <a:bodyPr/>
        <a:lstStyle/>
        <a:p>
          <a:endParaRPr lang="de-DE"/>
        </a:p>
      </dgm:t>
    </dgm:pt>
    <dgm:pt modelId="{1AE0C4FC-E43C-4348-8F7A-E3A91C0BFE5B}" type="sibTrans" cxnId="{51329E86-00B2-429D-B8B0-7EE3DCB486A7}">
      <dgm:prSet/>
      <dgm:spPr/>
      <dgm:t>
        <a:bodyPr/>
        <a:lstStyle/>
        <a:p>
          <a:endParaRPr lang="de-DE"/>
        </a:p>
      </dgm:t>
    </dgm:pt>
    <dgm:pt modelId="{3581CE5F-96CF-4C34-8E08-0E9C8DA51095}" type="pres">
      <dgm:prSet presAssocID="{A9D3801E-3A26-4264-9D07-A88F61C92BA4}" presName="cycle" presStyleCnt="0">
        <dgm:presLayoutVars>
          <dgm:dir/>
          <dgm:resizeHandles val="exact"/>
        </dgm:presLayoutVars>
      </dgm:prSet>
      <dgm:spPr/>
      <dgm:t>
        <a:bodyPr/>
        <a:lstStyle/>
        <a:p>
          <a:endParaRPr lang="de-DE"/>
        </a:p>
      </dgm:t>
    </dgm:pt>
    <dgm:pt modelId="{9450F0AB-0B87-4DA9-A971-532FF9862D6C}" type="pres">
      <dgm:prSet presAssocID="{A37E289F-5017-401F-866E-CC9E5B4C27DF}" presName="node" presStyleLbl="node1" presStyleIdx="0" presStyleCnt="1">
        <dgm:presLayoutVars>
          <dgm:bulletEnabled val="1"/>
        </dgm:presLayoutVars>
      </dgm:prSet>
      <dgm:spPr/>
      <dgm:t>
        <a:bodyPr/>
        <a:lstStyle/>
        <a:p>
          <a:endParaRPr lang="de-DE"/>
        </a:p>
      </dgm:t>
    </dgm:pt>
  </dgm:ptLst>
  <dgm:cxnLst>
    <dgm:cxn modelId="{EF796BDF-87E6-4F5B-A716-5F1C97340789}" type="presOf" srcId="{A01FBA1C-493B-4784-924F-B4F494DADFE1}" destId="{9450F0AB-0B87-4DA9-A971-532FF9862D6C}" srcOrd="0" destOrd="3" presId="urn:microsoft.com/office/officeart/2005/8/layout/cycle2"/>
    <dgm:cxn modelId="{1831BCD0-2E09-4EE8-8D47-764684C17707}" type="presOf" srcId="{A9D3801E-3A26-4264-9D07-A88F61C92BA4}" destId="{3581CE5F-96CF-4C34-8E08-0E9C8DA51095}" srcOrd="0" destOrd="0" presId="urn:microsoft.com/office/officeart/2005/8/layout/cycle2"/>
    <dgm:cxn modelId="{E8B08F49-3EC2-4684-92ED-187EA5458647}" type="presOf" srcId="{A37E289F-5017-401F-866E-CC9E5B4C27DF}" destId="{9450F0AB-0B87-4DA9-A971-532FF9862D6C}" srcOrd="0" destOrd="0" presId="urn:microsoft.com/office/officeart/2005/8/layout/cycle2"/>
    <dgm:cxn modelId="{51329E86-00B2-429D-B8B0-7EE3DCB486A7}" srcId="{A37E289F-5017-401F-866E-CC9E5B4C27DF}" destId="{EA3249DE-BAA7-460D-AB7F-49A08B2436BD}" srcOrd="5" destOrd="0" parTransId="{DCB69A02-1F04-4DBA-A342-687301075791}" sibTransId="{1AE0C4FC-E43C-4348-8F7A-E3A91C0BFE5B}"/>
    <dgm:cxn modelId="{89CC67A0-EF64-4BDB-A487-FA05D026F827}" type="presOf" srcId="{4696B843-A6AE-4C29-898C-DBE0DEF538CB}" destId="{9450F0AB-0B87-4DA9-A971-532FF9862D6C}" srcOrd="0" destOrd="2" presId="urn:microsoft.com/office/officeart/2005/8/layout/cycle2"/>
    <dgm:cxn modelId="{D29E5B58-ED20-4E67-BE4B-BC3032597782}" type="presOf" srcId="{EA3249DE-BAA7-460D-AB7F-49A08B2436BD}" destId="{9450F0AB-0B87-4DA9-A971-532FF9862D6C}" srcOrd="0" destOrd="6" presId="urn:microsoft.com/office/officeart/2005/8/layout/cycle2"/>
    <dgm:cxn modelId="{5C9DF9C6-5B66-47EB-ADE1-F4C1937B10EE}" srcId="{A9D3801E-3A26-4264-9D07-A88F61C92BA4}" destId="{A37E289F-5017-401F-866E-CC9E5B4C27DF}" srcOrd="0" destOrd="0" parTransId="{6131B638-6099-47E6-BCA2-35EDF54761FC}" sibTransId="{B576CA8E-825A-487C-B212-261A78EF39FD}"/>
    <dgm:cxn modelId="{3420C6ED-00BC-4BAD-A579-7C0448E42F4C}" type="presOf" srcId="{2C150099-5FD9-487C-80CE-DE7F8D7F34B8}" destId="{9450F0AB-0B87-4DA9-A971-532FF9862D6C}" srcOrd="0" destOrd="1" presId="urn:microsoft.com/office/officeart/2005/8/layout/cycle2"/>
    <dgm:cxn modelId="{DE038FE4-1BAB-4104-A43D-55564C985773}" srcId="{A37E289F-5017-401F-866E-CC9E5B4C27DF}" destId="{4696B843-A6AE-4C29-898C-DBE0DEF538CB}" srcOrd="1" destOrd="0" parTransId="{A0656D31-3E54-49B2-81F7-30D1F96421B3}" sibTransId="{76478A62-2CB7-4198-B1C5-027D83073EBB}"/>
    <dgm:cxn modelId="{8C463725-25A0-47B2-8201-6E6C38823D68}" type="presOf" srcId="{8BF645BC-73E4-47C9-9F6F-409E29F6AD85}" destId="{9450F0AB-0B87-4DA9-A971-532FF9862D6C}" srcOrd="0" destOrd="4" presId="urn:microsoft.com/office/officeart/2005/8/layout/cycle2"/>
    <dgm:cxn modelId="{0170342A-AA56-4CC6-B469-5A7BDF2BC455}" srcId="{A37E289F-5017-401F-866E-CC9E5B4C27DF}" destId="{2C150099-5FD9-487C-80CE-DE7F8D7F34B8}" srcOrd="0" destOrd="0" parTransId="{23E48D99-A217-422F-BD3C-EA918803E11E}" sibTransId="{828EA961-1C15-41DD-8D22-F0622CAD766B}"/>
    <dgm:cxn modelId="{BD0C7030-52AE-463B-A0AB-210DF88A4D7B}" srcId="{A37E289F-5017-401F-866E-CC9E5B4C27DF}" destId="{8BF645BC-73E4-47C9-9F6F-409E29F6AD85}" srcOrd="3" destOrd="0" parTransId="{51524CDD-3A5E-4B9F-A526-7D38BE3AA8C5}" sibTransId="{FD825D05-517E-4B7D-AEFC-BAA83B1E0DF7}"/>
    <dgm:cxn modelId="{3C1EDC6D-1EF7-48E9-8DD2-89353DDD77D1}" srcId="{A37E289F-5017-401F-866E-CC9E5B4C27DF}" destId="{A01FBA1C-493B-4784-924F-B4F494DADFE1}" srcOrd="2" destOrd="0" parTransId="{3D10B9E6-D050-41BD-9BA3-A31BE93C0B23}" sibTransId="{E7941D55-B8A5-44EB-BBBF-8E72B0D83BF1}"/>
    <dgm:cxn modelId="{4D68864E-4DEB-4D7E-974E-E375403E3017}" srcId="{A37E289F-5017-401F-866E-CC9E5B4C27DF}" destId="{582759E4-095D-4B0F-A39B-01E2D156A3AD}" srcOrd="4" destOrd="0" parTransId="{E43D29B6-C8CC-4FB8-B60C-FE14F8D8AE1D}" sibTransId="{B9817119-B60E-40AB-9310-0D15A9978CC3}"/>
    <dgm:cxn modelId="{7CE65D54-296C-4D7C-A4D8-645B2FAD7110}" type="presOf" srcId="{582759E4-095D-4B0F-A39B-01E2D156A3AD}" destId="{9450F0AB-0B87-4DA9-A971-532FF9862D6C}" srcOrd="0" destOrd="5" presId="urn:microsoft.com/office/officeart/2005/8/layout/cycle2"/>
    <dgm:cxn modelId="{C6C3ECE6-0940-4E95-A5C1-E64647D47C13}" type="presParOf" srcId="{3581CE5F-96CF-4C34-8E08-0E9C8DA51095}" destId="{9450F0AB-0B87-4DA9-A971-532FF9862D6C}"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E4C6A52F-E421-41B2-ADFB-6052FC090DFB}" type="doc">
      <dgm:prSet loTypeId="urn:microsoft.com/office/officeart/2008/layout/PictureAccentList" loCatId="list" qsTypeId="urn:microsoft.com/office/officeart/2005/8/quickstyle/3d5" qsCatId="3D" csTypeId="urn:microsoft.com/office/officeart/2005/8/colors/accent1_2" csCatId="accent1" phldr="1"/>
      <dgm:spPr/>
      <dgm:t>
        <a:bodyPr/>
        <a:lstStyle/>
        <a:p>
          <a:endParaRPr lang="de-DE"/>
        </a:p>
      </dgm:t>
    </dgm:pt>
    <dgm:pt modelId="{BAA31328-C065-4DBA-BF19-CB40BC3574ED}">
      <dgm:prSet/>
      <dgm:spPr/>
      <dgm:t>
        <a:bodyPr/>
        <a:lstStyle/>
        <a:p>
          <a:pPr rtl="0"/>
          <a:r>
            <a:rPr lang="de-DE" b="1" baseline="0" smtClean="0"/>
            <a:t>Beispiel 1:</a:t>
          </a:r>
          <a:endParaRPr lang="de-DE"/>
        </a:p>
      </dgm:t>
    </dgm:pt>
    <dgm:pt modelId="{0D025981-932C-44D7-9F64-D5BC1DD71DC9}" type="parTrans" cxnId="{8E4B23D7-9D82-4AED-AC17-A3DEE0723F6B}">
      <dgm:prSet/>
      <dgm:spPr/>
      <dgm:t>
        <a:bodyPr/>
        <a:lstStyle/>
        <a:p>
          <a:endParaRPr lang="de-DE"/>
        </a:p>
      </dgm:t>
    </dgm:pt>
    <dgm:pt modelId="{EC0610D8-A61A-4D47-A66C-DBF308FDC4B8}" type="sibTrans" cxnId="{8E4B23D7-9D82-4AED-AC17-A3DEE0723F6B}">
      <dgm:prSet/>
      <dgm:spPr/>
      <dgm:t>
        <a:bodyPr/>
        <a:lstStyle/>
        <a:p>
          <a:endParaRPr lang="de-DE"/>
        </a:p>
      </dgm:t>
    </dgm:pt>
    <dgm:pt modelId="{58B03C9F-0953-446B-8C73-914067B71C6A}">
      <dgm:prSet/>
      <dgm:spPr/>
      <dgm:t>
        <a:bodyPr/>
        <a:lstStyle/>
        <a:p>
          <a:pPr rtl="0"/>
          <a:r>
            <a:rPr lang="de-DE" baseline="0" smtClean="0"/>
            <a:t>Gewöhnlich bringen japanische Geschäftsleute ihre Unzufriedenheit gegenüber einer Mangelleistung sehr vorsichtig zum Ausdruck; oft ist dies für den Deutschen, der die Konfrontation mit sachlicher und konstruktiver Kritik gar positiv bewertet, kaum erkennbar. </a:t>
          </a:r>
          <a:endParaRPr lang="de-DE"/>
        </a:p>
      </dgm:t>
    </dgm:pt>
    <dgm:pt modelId="{63835CFE-7EB5-4D08-8D81-7820A022115F}" type="parTrans" cxnId="{EC8FD580-E5B5-4EDE-BE24-708F4A69DD74}">
      <dgm:prSet/>
      <dgm:spPr/>
      <dgm:t>
        <a:bodyPr/>
        <a:lstStyle/>
        <a:p>
          <a:endParaRPr lang="de-DE"/>
        </a:p>
      </dgm:t>
    </dgm:pt>
    <dgm:pt modelId="{12CB913B-F11A-453C-8B7F-7180FBDFD5EB}" type="sibTrans" cxnId="{EC8FD580-E5B5-4EDE-BE24-708F4A69DD74}">
      <dgm:prSet/>
      <dgm:spPr/>
      <dgm:t>
        <a:bodyPr/>
        <a:lstStyle/>
        <a:p>
          <a:endParaRPr lang="de-DE"/>
        </a:p>
      </dgm:t>
    </dgm:pt>
    <dgm:pt modelId="{615E1891-3C5F-41BC-ABEA-E384382AA941}">
      <dgm:prSet/>
      <dgm:spPr/>
      <dgm:t>
        <a:bodyPr/>
        <a:lstStyle/>
        <a:p>
          <a:pPr rtl="0"/>
          <a:r>
            <a:rPr lang="de-DE" baseline="0" dirty="0" smtClean="0"/>
            <a:t>Eine Abkühlung der Geschäftsverhältnisse wird für den Deutschen nicht vorhersehbar, wenn er nach einer dermaßen zurückhaltenden Reaktion nicht mit negativen Folgen rechnet. </a:t>
          </a:r>
          <a:endParaRPr lang="de-DE" dirty="0"/>
        </a:p>
      </dgm:t>
    </dgm:pt>
    <dgm:pt modelId="{81323DF6-A7CC-454D-8F49-7302355639C6}" type="parTrans" cxnId="{6069FE71-1F83-4E7A-858D-F93C11AA8558}">
      <dgm:prSet/>
      <dgm:spPr/>
      <dgm:t>
        <a:bodyPr/>
        <a:lstStyle/>
        <a:p>
          <a:endParaRPr lang="de-DE"/>
        </a:p>
      </dgm:t>
    </dgm:pt>
    <dgm:pt modelId="{6ED18814-CF36-449F-A569-1BCCC1EA1331}" type="sibTrans" cxnId="{6069FE71-1F83-4E7A-858D-F93C11AA8558}">
      <dgm:prSet/>
      <dgm:spPr/>
      <dgm:t>
        <a:bodyPr/>
        <a:lstStyle/>
        <a:p>
          <a:endParaRPr lang="de-DE"/>
        </a:p>
      </dgm:t>
    </dgm:pt>
    <dgm:pt modelId="{A0F067DF-1ED5-420D-BB92-7CE9F1B638DB}" type="pres">
      <dgm:prSet presAssocID="{E4C6A52F-E421-41B2-ADFB-6052FC090DFB}" presName="layout" presStyleCnt="0">
        <dgm:presLayoutVars>
          <dgm:chMax/>
          <dgm:chPref/>
          <dgm:dir/>
          <dgm:animOne val="branch"/>
          <dgm:animLvl val="lvl"/>
          <dgm:resizeHandles/>
        </dgm:presLayoutVars>
      </dgm:prSet>
      <dgm:spPr/>
      <dgm:t>
        <a:bodyPr/>
        <a:lstStyle/>
        <a:p>
          <a:endParaRPr lang="de-DE"/>
        </a:p>
      </dgm:t>
    </dgm:pt>
    <dgm:pt modelId="{307B9734-1AA7-4493-8448-E5DFA2578A1A}" type="pres">
      <dgm:prSet presAssocID="{BAA31328-C065-4DBA-BF19-CB40BC3574ED}" presName="root" presStyleCnt="0">
        <dgm:presLayoutVars>
          <dgm:chMax/>
          <dgm:chPref val="4"/>
        </dgm:presLayoutVars>
      </dgm:prSet>
      <dgm:spPr/>
    </dgm:pt>
    <dgm:pt modelId="{256A8C1D-CCE2-4461-B575-9F3074C691E4}" type="pres">
      <dgm:prSet presAssocID="{BAA31328-C065-4DBA-BF19-CB40BC3574ED}" presName="rootComposite" presStyleCnt="0">
        <dgm:presLayoutVars/>
      </dgm:prSet>
      <dgm:spPr/>
    </dgm:pt>
    <dgm:pt modelId="{DAB27917-D5EF-4A57-BBE1-CB605145C856}" type="pres">
      <dgm:prSet presAssocID="{BAA31328-C065-4DBA-BF19-CB40BC3574ED}" presName="rootText" presStyleLbl="node0" presStyleIdx="0" presStyleCnt="1">
        <dgm:presLayoutVars>
          <dgm:chMax/>
          <dgm:chPref val="4"/>
        </dgm:presLayoutVars>
      </dgm:prSet>
      <dgm:spPr/>
      <dgm:t>
        <a:bodyPr/>
        <a:lstStyle/>
        <a:p>
          <a:endParaRPr lang="de-DE"/>
        </a:p>
      </dgm:t>
    </dgm:pt>
    <dgm:pt modelId="{3A8E6B25-5E84-4635-90F1-6081E8CAB821}" type="pres">
      <dgm:prSet presAssocID="{BAA31328-C065-4DBA-BF19-CB40BC3574ED}" presName="childShape" presStyleCnt="0">
        <dgm:presLayoutVars>
          <dgm:chMax val="0"/>
          <dgm:chPref val="0"/>
        </dgm:presLayoutVars>
      </dgm:prSet>
      <dgm:spPr/>
    </dgm:pt>
    <dgm:pt modelId="{C105D15B-CA42-42BD-8565-C822A6FBF25B}" type="pres">
      <dgm:prSet presAssocID="{58B03C9F-0953-446B-8C73-914067B71C6A}" presName="childComposite" presStyleCnt="0">
        <dgm:presLayoutVars>
          <dgm:chMax val="0"/>
          <dgm:chPref val="0"/>
        </dgm:presLayoutVars>
      </dgm:prSet>
      <dgm:spPr/>
    </dgm:pt>
    <dgm:pt modelId="{F2360B58-8F0A-4FAF-9CBB-D621BFAFDE3A}" type="pres">
      <dgm:prSet presAssocID="{58B03C9F-0953-446B-8C73-914067B71C6A}" presName="Image" presStyleLbl="node1" presStyleIdx="0" presStyleCnt="2"/>
      <dgm:spPr/>
    </dgm:pt>
    <dgm:pt modelId="{D92080F1-8310-4DCA-AF2E-DCCB02BC8F83}" type="pres">
      <dgm:prSet presAssocID="{58B03C9F-0953-446B-8C73-914067B71C6A}" presName="childText" presStyleLbl="lnNode1" presStyleIdx="0" presStyleCnt="2">
        <dgm:presLayoutVars>
          <dgm:chMax val="0"/>
          <dgm:chPref val="0"/>
          <dgm:bulletEnabled val="1"/>
        </dgm:presLayoutVars>
      </dgm:prSet>
      <dgm:spPr/>
      <dgm:t>
        <a:bodyPr/>
        <a:lstStyle/>
        <a:p>
          <a:endParaRPr lang="de-DE"/>
        </a:p>
      </dgm:t>
    </dgm:pt>
    <dgm:pt modelId="{9C6E90C3-34BB-4627-BDEE-B97D7DD2FED2}" type="pres">
      <dgm:prSet presAssocID="{615E1891-3C5F-41BC-ABEA-E384382AA941}" presName="childComposite" presStyleCnt="0">
        <dgm:presLayoutVars>
          <dgm:chMax val="0"/>
          <dgm:chPref val="0"/>
        </dgm:presLayoutVars>
      </dgm:prSet>
      <dgm:spPr/>
    </dgm:pt>
    <dgm:pt modelId="{CD3EA9E4-4A4E-439F-BAFE-3A3F2CE060CD}" type="pres">
      <dgm:prSet presAssocID="{615E1891-3C5F-41BC-ABEA-E384382AA941}" presName="Image" presStyleLbl="node1" presStyleIdx="1" presStyleCnt="2"/>
      <dgm:spPr/>
    </dgm:pt>
    <dgm:pt modelId="{8F228B50-085D-4199-8BA4-347022BC7548}" type="pres">
      <dgm:prSet presAssocID="{615E1891-3C5F-41BC-ABEA-E384382AA941}" presName="childText" presStyleLbl="lnNode1" presStyleIdx="1" presStyleCnt="2">
        <dgm:presLayoutVars>
          <dgm:chMax val="0"/>
          <dgm:chPref val="0"/>
          <dgm:bulletEnabled val="1"/>
        </dgm:presLayoutVars>
      </dgm:prSet>
      <dgm:spPr/>
      <dgm:t>
        <a:bodyPr/>
        <a:lstStyle/>
        <a:p>
          <a:endParaRPr lang="de-DE"/>
        </a:p>
      </dgm:t>
    </dgm:pt>
  </dgm:ptLst>
  <dgm:cxnLst>
    <dgm:cxn modelId="{049C1550-86C2-4251-B0E3-D23FC17E8D52}" type="presOf" srcId="{BAA31328-C065-4DBA-BF19-CB40BC3574ED}" destId="{DAB27917-D5EF-4A57-BBE1-CB605145C856}" srcOrd="0" destOrd="0" presId="urn:microsoft.com/office/officeart/2008/layout/PictureAccentList"/>
    <dgm:cxn modelId="{FB805EB4-9A03-4D68-94A0-1DD619724FCD}" type="presOf" srcId="{E4C6A52F-E421-41B2-ADFB-6052FC090DFB}" destId="{A0F067DF-1ED5-420D-BB92-7CE9F1B638DB}" srcOrd="0" destOrd="0" presId="urn:microsoft.com/office/officeart/2008/layout/PictureAccentList"/>
    <dgm:cxn modelId="{EC8FD580-E5B5-4EDE-BE24-708F4A69DD74}" srcId="{BAA31328-C065-4DBA-BF19-CB40BC3574ED}" destId="{58B03C9F-0953-446B-8C73-914067B71C6A}" srcOrd="0" destOrd="0" parTransId="{63835CFE-7EB5-4D08-8D81-7820A022115F}" sibTransId="{12CB913B-F11A-453C-8B7F-7180FBDFD5EB}"/>
    <dgm:cxn modelId="{7230A8E0-F493-4A37-B433-888DBD254DA9}" type="presOf" srcId="{615E1891-3C5F-41BC-ABEA-E384382AA941}" destId="{8F228B50-085D-4199-8BA4-347022BC7548}" srcOrd="0" destOrd="0" presId="urn:microsoft.com/office/officeart/2008/layout/PictureAccentList"/>
    <dgm:cxn modelId="{6069FE71-1F83-4E7A-858D-F93C11AA8558}" srcId="{BAA31328-C065-4DBA-BF19-CB40BC3574ED}" destId="{615E1891-3C5F-41BC-ABEA-E384382AA941}" srcOrd="1" destOrd="0" parTransId="{81323DF6-A7CC-454D-8F49-7302355639C6}" sibTransId="{6ED18814-CF36-449F-A569-1BCCC1EA1331}"/>
    <dgm:cxn modelId="{496BC09B-545A-43B3-8754-3EAFCE79EA58}" type="presOf" srcId="{58B03C9F-0953-446B-8C73-914067B71C6A}" destId="{D92080F1-8310-4DCA-AF2E-DCCB02BC8F83}" srcOrd="0" destOrd="0" presId="urn:microsoft.com/office/officeart/2008/layout/PictureAccentList"/>
    <dgm:cxn modelId="{8E4B23D7-9D82-4AED-AC17-A3DEE0723F6B}" srcId="{E4C6A52F-E421-41B2-ADFB-6052FC090DFB}" destId="{BAA31328-C065-4DBA-BF19-CB40BC3574ED}" srcOrd="0" destOrd="0" parTransId="{0D025981-932C-44D7-9F64-D5BC1DD71DC9}" sibTransId="{EC0610D8-A61A-4D47-A66C-DBF308FDC4B8}"/>
    <dgm:cxn modelId="{3D873F89-1CC3-42BD-AC8D-D1E4F81F080F}" type="presParOf" srcId="{A0F067DF-1ED5-420D-BB92-7CE9F1B638DB}" destId="{307B9734-1AA7-4493-8448-E5DFA2578A1A}" srcOrd="0" destOrd="0" presId="urn:microsoft.com/office/officeart/2008/layout/PictureAccentList"/>
    <dgm:cxn modelId="{E2FC76A8-1243-4688-88E5-0235C15CD553}" type="presParOf" srcId="{307B9734-1AA7-4493-8448-E5DFA2578A1A}" destId="{256A8C1D-CCE2-4461-B575-9F3074C691E4}" srcOrd="0" destOrd="0" presId="urn:microsoft.com/office/officeart/2008/layout/PictureAccentList"/>
    <dgm:cxn modelId="{50BDABA9-54F5-42F1-84B2-A9743067D049}" type="presParOf" srcId="{256A8C1D-CCE2-4461-B575-9F3074C691E4}" destId="{DAB27917-D5EF-4A57-BBE1-CB605145C856}" srcOrd="0" destOrd="0" presId="urn:microsoft.com/office/officeart/2008/layout/PictureAccentList"/>
    <dgm:cxn modelId="{239F53D9-E1A3-4206-9DED-7F8E10A08D7F}" type="presParOf" srcId="{307B9734-1AA7-4493-8448-E5DFA2578A1A}" destId="{3A8E6B25-5E84-4635-90F1-6081E8CAB821}" srcOrd="1" destOrd="0" presId="urn:microsoft.com/office/officeart/2008/layout/PictureAccentList"/>
    <dgm:cxn modelId="{9960FE21-F7C9-4E23-8B24-DE3D8C297231}" type="presParOf" srcId="{3A8E6B25-5E84-4635-90F1-6081E8CAB821}" destId="{C105D15B-CA42-42BD-8565-C822A6FBF25B}" srcOrd="0" destOrd="0" presId="urn:microsoft.com/office/officeart/2008/layout/PictureAccentList"/>
    <dgm:cxn modelId="{8F31643D-6485-41EA-9D61-F228F7832F16}" type="presParOf" srcId="{C105D15B-CA42-42BD-8565-C822A6FBF25B}" destId="{F2360B58-8F0A-4FAF-9CBB-D621BFAFDE3A}" srcOrd="0" destOrd="0" presId="urn:microsoft.com/office/officeart/2008/layout/PictureAccentList"/>
    <dgm:cxn modelId="{46C48EFC-89FC-4DB2-B341-4C9F0845DF14}" type="presParOf" srcId="{C105D15B-CA42-42BD-8565-C822A6FBF25B}" destId="{D92080F1-8310-4DCA-AF2E-DCCB02BC8F83}" srcOrd="1" destOrd="0" presId="urn:microsoft.com/office/officeart/2008/layout/PictureAccentList"/>
    <dgm:cxn modelId="{1EC33895-1468-4435-AFB0-450CDE4B3253}" type="presParOf" srcId="{3A8E6B25-5E84-4635-90F1-6081E8CAB821}" destId="{9C6E90C3-34BB-4627-BDEE-B97D7DD2FED2}" srcOrd="1" destOrd="0" presId="urn:microsoft.com/office/officeart/2008/layout/PictureAccentList"/>
    <dgm:cxn modelId="{66198A93-D99F-4B4A-A8A6-B6C0F75F6094}" type="presParOf" srcId="{9C6E90C3-34BB-4627-BDEE-B97D7DD2FED2}" destId="{CD3EA9E4-4A4E-439F-BAFE-3A3F2CE060CD}" srcOrd="0" destOrd="0" presId="urn:microsoft.com/office/officeart/2008/layout/PictureAccentList"/>
    <dgm:cxn modelId="{20DE5078-D24B-405E-8B67-5918418CAE53}" type="presParOf" srcId="{9C6E90C3-34BB-4627-BDEE-B97D7DD2FED2}" destId="{8F228B50-085D-4199-8BA4-347022BC7548}"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0172FB4B-0915-4109-AEA8-81519EE5B6A0}" type="doc">
      <dgm:prSet loTypeId="urn:microsoft.com/office/officeart/2008/layout/PictureAccentList" loCatId="list" qsTypeId="urn:microsoft.com/office/officeart/2005/8/quickstyle/3d5" qsCatId="3D" csTypeId="urn:microsoft.com/office/officeart/2005/8/colors/accent1_2" csCatId="accent1"/>
      <dgm:spPr/>
      <dgm:t>
        <a:bodyPr/>
        <a:lstStyle/>
        <a:p>
          <a:endParaRPr lang="de-DE"/>
        </a:p>
      </dgm:t>
    </dgm:pt>
    <dgm:pt modelId="{6FECA8A3-CCF0-4A73-8620-A52AA1B22FB5}">
      <dgm:prSet/>
      <dgm:spPr/>
      <dgm:t>
        <a:bodyPr/>
        <a:lstStyle/>
        <a:p>
          <a:pPr rtl="0"/>
          <a:r>
            <a:rPr lang="de-DE" b="1" baseline="0" smtClean="0"/>
            <a:t>Beispiel 2:</a:t>
          </a:r>
          <a:endParaRPr lang="de-DE"/>
        </a:p>
      </dgm:t>
    </dgm:pt>
    <dgm:pt modelId="{D324CEE6-1959-4DE6-83DD-01C19818F815}" type="parTrans" cxnId="{E7FC17CA-01C7-49CD-AE2E-A6B46C68A839}">
      <dgm:prSet/>
      <dgm:spPr/>
      <dgm:t>
        <a:bodyPr/>
        <a:lstStyle/>
        <a:p>
          <a:endParaRPr lang="de-DE"/>
        </a:p>
      </dgm:t>
    </dgm:pt>
    <dgm:pt modelId="{3B4C7F08-E40A-4CBA-93F4-557A48E37BFA}" type="sibTrans" cxnId="{E7FC17CA-01C7-49CD-AE2E-A6B46C68A839}">
      <dgm:prSet/>
      <dgm:spPr/>
      <dgm:t>
        <a:bodyPr/>
        <a:lstStyle/>
        <a:p>
          <a:endParaRPr lang="de-DE"/>
        </a:p>
      </dgm:t>
    </dgm:pt>
    <dgm:pt modelId="{77FEE4E4-5880-4883-ABE9-D53F9A96DEE6}">
      <dgm:prSet/>
      <dgm:spPr/>
      <dgm:t>
        <a:bodyPr/>
        <a:lstStyle/>
        <a:p>
          <a:pPr rtl="0"/>
          <a:r>
            <a:rPr lang="de-DE" baseline="0" smtClean="0"/>
            <a:t>Wenn der spanische Geschäftspartner zu lange auf seine Entscheidung warten lässt, wird der US-Amerikaner möglicherweise daraus den Schluss ziehen, dass er nicht mehr an einer Zusammenarbeit mit ihm interessiert ist. </a:t>
          </a:r>
          <a:endParaRPr lang="de-DE"/>
        </a:p>
      </dgm:t>
    </dgm:pt>
    <dgm:pt modelId="{03B56D52-3D51-4C51-A562-AB98EE83CE4A}" type="parTrans" cxnId="{592C7D32-10AF-4F24-89E6-926C28BEB639}">
      <dgm:prSet/>
      <dgm:spPr/>
      <dgm:t>
        <a:bodyPr/>
        <a:lstStyle/>
        <a:p>
          <a:endParaRPr lang="de-DE"/>
        </a:p>
      </dgm:t>
    </dgm:pt>
    <dgm:pt modelId="{4D983ACE-1F13-485C-93D4-4B0B41745BEA}" type="sibTrans" cxnId="{592C7D32-10AF-4F24-89E6-926C28BEB639}">
      <dgm:prSet/>
      <dgm:spPr/>
      <dgm:t>
        <a:bodyPr/>
        <a:lstStyle/>
        <a:p>
          <a:endParaRPr lang="de-DE"/>
        </a:p>
      </dgm:t>
    </dgm:pt>
    <dgm:pt modelId="{08F9C3C2-1792-4D1E-AEF0-DE7D20A71354}">
      <dgm:prSet/>
      <dgm:spPr/>
      <dgm:t>
        <a:bodyPr/>
        <a:lstStyle/>
        <a:p>
          <a:pPr rtl="0"/>
          <a:r>
            <a:rPr lang="de-DE" baseline="0" smtClean="0"/>
            <a:t>Diese Schlussfolgerung kann durch den hohen Wert von Zeit in der US-amerikanischen Kultur erklärt werden. Doch sie wird falsch sein, da Zeit von Spaniern nicht als so knapp betrachtet wird wie von US-Amerikanern. </a:t>
          </a:r>
          <a:endParaRPr lang="de-DE"/>
        </a:p>
      </dgm:t>
    </dgm:pt>
    <dgm:pt modelId="{9936CDB7-505B-4DC1-9DAB-7DA3536E3BD7}" type="parTrans" cxnId="{A3B4F049-FD3D-4751-86BC-58D78663CACC}">
      <dgm:prSet/>
      <dgm:spPr/>
      <dgm:t>
        <a:bodyPr/>
        <a:lstStyle/>
        <a:p>
          <a:endParaRPr lang="de-DE"/>
        </a:p>
      </dgm:t>
    </dgm:pt>
    <dgm:pt modelId="{A06FAC13-1231-4273-A58E-6CFF6985BC07}" type="sibTrans" cxnId="{A3B4F049-FD3D-4751-86BC-58D78663CACC}">
      <dgm:prSet/>
      <dgm:spPr/>
      <dgm:t>
        <a:bodyPr/>
        <a:lstStyle/>
        <a:p>
          <a:endParaRPr lang="de-DE"/>
        </a:p>
      </dgm:t>
    </dgm:pt>
    <dgm:pt modelId="{C43ECF80-AF86-454F-B48B-86C0ADB4E9F9}" type="pres">
      <dgm:prSet presAssocID="{0172FB4B-0915-4109-AEA8-81519EE5B6A0}" presName="layout" presStyleCnt="0">
        <dgm:presLayoutVars>
          <dgm:chMax/>
          <dgm:chPref/>
          <dgm:dir/>
          <dgm:animOne val="branch"/>
          <dgm:animLvl val="lvl"/>
          <dgm:resizeHandles/>
        </dgm:presLayoutVars>
      </dgm:prSet>
      <dgm:spPr/>
      <dgm:t>
        <a:bodyPr/>
        <a:lstStyle/>
        <a:p>
          <a:endParaRPr lang="de-DE"/>
        </a:p>
      </dgm:t>
    </dgm:pt>
    <dgm:pt modelId="{43D65165-1681-433A-84C5-EBC4635EEA32}" type="pres">
      <dgm:prSet presAssocID="{6FECA8A3-CCF0-4A73-8620-A52AA1B22FB5}" presName="root" presStyleCnt="0">
        <dgm:presLayoutVars>
          <dgm:chMax/>
          <dgm:chPref val="4"/>
        </dgm:presLayoutVars>
      </dgm:prSet>
      <dgm:spPr/>
    </dgm:pt>
    <dgm:pt modelId="{47A55B6D-4DFF-49D3-921A-0B3E4587B771}" type="pres">
      <dgm:prSet presAssocID="{6FECA8A3-CCF0-4A73-8620-A52AA1B22FB5}" presName="rootComposite" presStyleCnt="0">
        <dgm:presLayoutVars/>
      </dgm:prSet>
      <dgm:spPr/>
    </dgm:pt>
    <dgm:pt modelId="{F029A406-6D81-4A58-AC64-49CF33F72931}" type="pres">
      <dgm:prSet presAssocID="{6FECA8A3-CCF0-4A73-8620-A52AA1B22FB5}" presName="rootText" presStyleLbl="node0" presStyleIdx="0" presStyleCnt="1">
        <dgm:presLayoutVars>
          <dgm:chMax/>
          <dgm:chPref val="4"/>
        </dgm:presLayoutVars>
      </dgm:prSet>
      <dgm:spPr/>
      <dgm:t>
        <a:bodyPr/>
        <a:lstStyle/>
        <a:p>
          <a:endParaRPr lang="de-DE"/>
        </a:p>
      </dgm:t>
    </dgm:pt>
    <dgm:pt modelId="{E21A7B06-514F-4115-B453-F058812D91DF}" type="pres">
      <dgm:prSet presAssocID="{6FECA8A3-CCF0-4A73-8620-A52AA1B22FB5}" presName="childShape" presStyleCnt="0">
        <dgm:presLayoutVars>
          <dgm:chMax val="0"/>
          <dgm:chPref val="0"/>
        </dgm:presLayoutVars>
      </dgm:prSet>
      <dgm:spPr/>
    </dgm:pt>
    <dgm:pt modelId="{007E7791-7593-4C17-B9CD-B7725B26C937}" type="pres">
      <dgm:prSet presAssocID="{77FEE4E4-5880-4883-ABE9-D53F9A96DEE6}" presName="childComposite" presStyleCnt="0">
        <dgm:presLayoutVars>
          <dgm:chMax val="0"/>
          <dgm:chPref val="0"/>
        </dgm:presLayoutVars>
      </dgm:prSet>
      <dgm:spPr/>
    </dgm:pt>
    <dgm:pt modelId="{D1F2AF00-F9E7-4CCD-85CD-8B93FF5F1B78}" type="pres">
      <dgm:prSet presAssocID="{77FEE4E4-5880-4883-ABE9-D53F9A96DEE6}" presName="Image" presStyleLbl="node1" presStyleIdx="0" presStyleCnt="2"/>
      <dgm:spPr/>
    </dgm:pt>
    <dgm:pt modelId="{7220F400-AF7E-41A9-B414-31364659E7E5}" type="pres">
      <dgm:prSet presAssocID="{77FEE4E4-5880-4883-ABE9-D53F9A96DEE6}" presName="childText" presStyleLbl="lnNode1" presStyleIdx="0" presStyleCnt="2">
        <dgm:presLayoutVars>
          <dgm:chMax val="0"/>
          <dgm:chPref val="0"/>
          <dgm:bulletEnabled val="1"/>
        </dgm:presLayoutVars>
      </dgm:prSet>
      <dgm:spPr/>
      <dgm:t>
        <a:bodyPr/>
        <a:lstStyle/>
        <a:p>
          <a:endParaRPr lang="de-DE"/>
        </a:p>
      </dgm:t>
    </dgm:pt>
    <dgm:pt modelId="{FEC3B34F-3033-4C38-B39E-E7FBFFBE1FAD}" type="pres">
      <dgm:prSet presAssocID="{08F9C3C2-1792-4D1E-AEF0-DE7D20A71354}" presName="childComposite" presStyleCnt="0">
        <dgm:presLayoutVars>
          <dgm:chMax val="0"/>
          <dgm:chPref val="0"/>
        </dgm:presLayoutVars>
      </dgm:prSet>
      <dgm:spPr/>
    </dgm:pt>
    <dgm:pt modelId="{7F71F201-88B0-415D-8C1A-0C8116071EFD}" type="pres">
      <dgm:prSet presAssocID="{08F9C3C2-1792-4D1E-AEF0-DE7D20A71354}" presName="Image" presStyleLbl="node1" presStyleIdx="1" presStyleCnt="2"/>
      <dgm:spPr/>
    </dgm:pt>
    <dgm:pt modelId="{62A9476E-FCA3-4574-B406-8430ACD278F6}" type="pres">
      <dgm:prSet presAssocID="{08F9C3C2-1792-4D1E-AEF0-DE7D20A71354}" presName="childText" presStyleLbl="lnNode1" presStyleIdx="1" presStyleCnt="2">
        <dgm:presLayoutVars>
          <dgm:chMax val="0"/>
          <dgm:chPref val="0"/>
          <dgm:bulletEnabled val="1"/>
        </dgm:presLayoutVars>
      </dgm:prSet>
      <dgm:spPr/>
      <dgm:t>
        <a:bodyPr/>
        <a:lstStyle/>
        <a:p>
          <a:endParaRPr lang="de-DE"/>
        </a:p>
      </dgm:t>
    </dgm:pt>
  </dgm:ptLst>
  <dgm:cxnLst>
    <dgm:cxn modelId="{53347AD0-57E4-4735-93E0-880442878551}" type="presOf" srcId="{77FEE4E4-5880-4883-ABE9-D53F9A96DEE6}" destId="{7220F400-AF7E-41A9-B414-31364659E7E5}" srcOrd="0" destOrd="0" presId="urn:microsoft.com/office/officeart/2008/layout/PictureAccentList"/>
    <dgm:cxn modelId="{66AD9A5F-9D0A-4618-B0DD-B66D8F144925}" type="presOf" srcId="{0172FB4B-0915-4109-AEA8-81519EE5B6A0}" destId="{C43ECF80-AF86-454F-B48B-86C0ADB4E9F9}" srcOrd="0" destOrd="0" presId="urn:microsoft.com/office/officeart/2008/layout/PictureAccentList"/>
    <dgm:cxn modelId="{5F81ED83-72A1-48DB-8DA4-D12A30DE8765}" type="presOf" srcId="{6FECA8A3-CCF0-4A73-8620-A52AA1B22FB5}" destId="{F029A406-6D81-4A58-AC64-49CF33F72931}" srcOrd="0" destOrd="0" presId="urn:microsoft.com/office/officeart/2008/layout/PictureAccentList"/>
    <dgm:cxn modelId="{592C7D32-10AF-4F24-89E6-926C28BEB639}" srcId="{6FECA8A3-CCF0-4A73-8620-A52AA1B22FB5}" destId="{77FEE4E4-5880-4883-ABE9-D53F9A96DEE6}" srcOrd="0" destOrd="0" parTransId="{03B56D52-3D51-4C51-A562-AB98EE83CE4A}" sibTransId="{4D983ACE-1F13-485C-93D4-4B0B41745BEA}"/>
    <dgm:cxn modelId="{E7FC17CA-01C7-49CD-AE2E-A6B46C68A839}" srcId="{0172FB4B-0915-4109-AEA8-81519EE5B6A0}" destId="{6FECA8A3-CCF0-4A73-8620-A52AA1B22FB5}" srcOrd="0" destOrd="0" parTransId="{D324CEE6-1959-4DE6-83DD-01C19818F815}" sibTransId="{3B4C7F08-E40A-4CBA-93F4-557A48E37BFA}"/>
    <dgm:cxn modelId="{AC93D266-B576-4472-AA5D-A8722635D9A6}" type="presOf" srcId="{08F9C3C2-1792-4D1E-AEF0-DE7D20A71354}" destId="{62A9476E-FCA3-4574-B406-8430ACD278F6}" srcOrd="0" destOrd="0" presId="urn:microsoft.com/office/officeart/2008/layout/PictureAccentList"/>
    <dgm:cxn modelId="{A3B4F049-FD3D-4751-86BC-58D78663CACC}" srcId="{6FECA8A3-CCF0-4A73-8620-A52AA1B22FB5}" destId="{08F9C3C2-1792-4D1E-AEF0-DE7D20A71354}" srcOrd="1" destOrd="0" parTransId="{9936CDB7-505B-4DC1-9DAB-7DA3536E3BD7}" sibTransId="{A06FAC13-1231-4273-A58E-6CFF6985BC07}"/>
    <dgm:cxn modelId="{B3B31DC5-C93F-4861-99DC-6AF91C39A498}" type="presParOf" srcId="{C43ECF80-AF86-454F-B48B-86C0ADB4E9F9}" destId="{43D65165-1681-433A-84C5-EBC4635EEA32}" srcOrd="0" destOrd="0" presId="urn:microsoft.com/office/officeart/2008/layout/PictureAccentList"/>
    <dgm:cxn modelId="{ACB27F03-AA7B-4336-9515-65AB0EF58A6E}" type="presParOf" srcId="{43D65165-1681-433A-84C5-EBC4635EEA32}" destId="{47A55B6D-4DFF-49D3-921A-0B3E4587B771}" srcOrd="0" destOrd="0" presId="urn:microsoft.com/office/officeart/2008/layout/PictureAccentList"/>
    <dgm:cxn modelId="{2E252CB7-A80D-4A9F-AC0B-EFC4A57EB2C8}" type="presParOf" srcId="{47A55B6D-4DFF-49D3-921A-0B3E4587B771}" destId="{F029A406-6D81-4A58-AC64-49CF33F72931}" srcOrd="0" destOrd="0" presId="urn:microsoft.com/office/officeart/2008/layout/PictureAccentList"/>
    <dgm:cxn modelId="{1DE83763-A883-4104-AEE0-D7CE5436B6DF}" type="presParOf" srcId="{43D65165-1681-433A-84C5-EBC4635EEA32}" destId="{E21A7B06-514F-4115-B453-F058812D91DF}" srcOrd="1" destOrd="0" presId="urn:microsoft.com/office/officeart/2008/layout/PictureAccentList"/>
    <dgm:cxn modelId="{5B64B4AA-67AF-4534-9FD5-0FAB7A471665}" type="presParOf" srcId="{E21A7B06-514F-4115-B453-F058812D91DF}" destId="{007E7791-7593-4C17-B9CD-B7725B26C937}" srcOrd="0" destOrd="0" presId="urn:microsoft.com/office/officeart/2008/layout/PictureAccentList"/>
    <dgm:cxn modelId="{BA0555A2-B32F-407A-9881-087275C7451E}" type="presParOf" srcId="{007E7791-7593-4C17-B9CD-B7725B26C937}" destId="{D1F2AF00-F9E7-4CCD-85CD-8B93FF5F1B78}" srcOrd="0" destOrd="0" presId="urn:microsoft.com/office/officeart/2008/layout/PictureAccentList"/>
    <dgm:cxn modelId="{5AFECCB4-6A58-4ED3-A048-8E81D726DD5B}" type="presParOf" srcId="{007E7791-7593-4C17-B9CD-B7725B26C937}" destId="{7220F400-AF7E-41A9-B414-31364659E7E5}" srcOrd="1" destOrd="0" presId="urn:microsoft.com/office/officeart/2008/layout/PictureAccentList"/>
    <dgm:cxn modelId="{DEC26BF9-1125-4017-9854-1EC03E87B864}" type="presParOf" srcId="{E21A7B06-514F-4115-B453-F058812D91DF}" destId="{FEC3B34F-3033-4C38-B39E-E7FBFFBE1FAD}" srcOrd="1" destOrd="0" presId="urn:microsoft.com/office/officeart/2008/layout/PictureAccentList"/>
    <dgm:cxn modelId="{CC94AF54-2A46-47B9-9592-1E7B1D6CFE51}" type="presParOf" srcId="{FEC3B34F-3033-4C38-B39E-E7FBFFBE1FAD}" destId="{7F71F201-88B0-415D-8C1A-0C8116071EFD}" srcOrd="0" destOrd="0" presId="urn:microsoft.com/office/officeart/2008/layout/PictureAccentList"/>
    <dgm:cxn modelId="{4CADA433-0E87-4640-8A10-D72A85751A57}" type="presParOf" srcId="{FEC3B34F-3033-4C38-B39E-E7FBFFBE1FAD}" destId="{62A9476E-FCA3-4574-B406-8430ACD278F6}"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6C12F3CD-8142-4608-A2D0-85943CE0399B}" type="doc">
      <dgm:prSet loTypeId="urn:microsoft.com/office/officeart/2005/8/layout/vList5" loCatId="list" qsTypeId="urn:microsoft.com/office/officeart/2005/8/quickstyle/3d5" qsCatId="3D" csTypeId="urn:microsoft.com/office/officeart/2005/8/colors/accent1_2" csCatId="accent1"/>
      <dgm:spPr/>
      <dgm:t>
        <a:bodyPr/>
        <a:lstStyle/>
        <a:p>
          <a:endParaRPr lang="de-DE"/>
        </a:p>
      </dgm:t>
    </dgm:pt>
    <dgm:pt modelId="{85D4F589-6669-4047-864B-5CB9A93A0BA6}">
      <dgm:prSet/>
      <dgm:spPr/>
      <dgm:t>
        <a:bodyPr/>
        <a:lstStyle/>
        <a:p>
          <a:pPr rtl="0"/>
          <a:r>
            <a:rPr lang="de-DE" baseline="0" smtClean="0"/>
            <a:t>Der richtige Umgang mit den Differenzen zwischen den Kulturen wird "interkulturelle Kompetenz" genannt.</a:t>
          </a:r>
          <a:endParaRPr lang="de-DE"/>
        </a:p>
      </dgm:t>
    </dgm:pt>
    <dgm:pt modelId="{17232A37-DE18-41A2-8229-6BBC4AF11BB6}" type="parTrans" cxnId="{1F256DB3-562C-4F8D-A123-16D7DE9956B4}">
      <dgm:prSet/>
      <dgm:spPr/>
      <dgm:t>
        <a:bodyPr/>
        <a:lstStyle/>
        <a:p>
          <a:endParaRPr lang="de-DE"/>
        </a:p>
      </dgm:t>
    </dgm:pt>
    <dgm:pt modelId="{8F4DF0AA-D2F7-4151-ACEE-A76CA3DA9A2B}" type="sibTrans" cxnId="{1F256DB3-562C-4F8D-A123-16D7DE9956B4}">
      <dgm:prSet/>
      <dgm:spPr/>
      <dgm:t>
        <a:bodyPr/>
        <a:lstStyle/>
        <a:p>
          <a:endParaRPr lang="de-DE"/>
        </a:p>
      </dgm:t>
    </dgm:pt>
    <dgm:pt modelId="{25C14E8C-3656-45BC-9A18-ADE2D1623C89}">
      <dgm:prSet/>
      <dgm:spPr/>
      <dgm:t>
        <a:bodyPr/>
        <a:lstStyle/>
        <a:p>
          <a:pPr rtl="0"/>
          <a:r>
            <a:rPr lang="de-DE" baseline="0" smtClean="0"/>
            <a:t>Toleranz, </a:t>
          </a:r>
          <a:endParaRPr lang="de-DE"/>
        </a:p>
      </dgm:t>
    </dgm:pt>
    <dgm:pt modelId="{1EFF670E-9012-483C-910A-32A8421AF147}" type="parTrans" cxnId="{6F9D0FA7-A2FB-4E0B-9BAE-227F33F9A496}">
      <dgm:prSet/>
      <dgm:spPr/>
      <dgm:t>
        <a:bodyPr/>
        <a:lstStyle/>
        <a:p>
          <a:endParaRPr lang="de-DE"/>
        </a:p>
      </dgm:t>
    </dgm:pt>
    <dgm:pt modelId="{1F2A4FD2-CB3B-49BD-901E-A010638C852A}" type="sibTrans" cxnId="{6F9D0FA7-A2FB-4E0B-9BAE-227F33F9A496}">
      <dgm:prSet/>
      <dgm:spPr/>
      <dgm:t>
        <a:bodyPr/>
        <a:lstStyle/>
        <a:p>
          <a:endParaRPr lang="de-DE"/>
        </a:p>
      </dgm:t>
    </dgm:pt>
    <dgm:pt modelId="{84B57962-19EC-4D9C-AD1A-8A5CEC24320E}">
      <dgm:prSet/>
      <dgm:spPr/>
      <dgm:t>
        <a:bodyPr/>
        <a:lstStyle/>
        <a:p>
          <a:pPr rtl="0"/>
          <a:r>
            <a:rPr lang="de-DE" baseline="0" smtClean="0"/>
            <a:t>Wertschätzung, </a:t>
          </a:r>
          <a:endParaRPr lang="de-DE"/>
        </a:p>
      </dgm:t>
    </dgm:pt>
    <dgm:pt modelId="{B62FD0CE-ACE1-41E0-99E5-53EB9E3BAE00}" type="parTrans" cxnId="{2E8C6D7C-1A27-4C4A-9D1B-F5F8B9D2B324}">
      <dgm:prSet/>
      <dgm:spPr/>
      <dgm:t>
        <a:bodyPr/>
        <a:lstStyle/>
        <a:p>
          <a:endParaRPr lang="de-DE"/>
        </a:p>
      </dgm:t>
    </dgm:pt>
    <dgm:pt modelId="{E0DB4B58-9FC3-4357-A2DB-5BF49E505C75}" type="sibTrans" cxnId="{2E8C6D7C-1A27-4C4A-9D1B-F5F8B9D2B324}">
      <dgm:prSet/>
      <dgm:spPr/>
      <dgm:t>
        <a:bodyPr/>
        <a:lstStyle/>
        <a:p>
          <a:endParaRPr lang="de-DE"/>
        </a:p>
      </dgm:t>
    </dgm:pt>
    <dgm:pt modelId="{B1995CEC-3D69-49D4-8D36-F3CEEC791910}">
      <dgm:prSet/>
      <dgm:spPr/>
      <dgm:t>
        <a:bodyPr/>
        <a:lstStyle/>
        <a:p>
          <a:pPr rtl="0"/>
          <a:r>
            <a:rPr lang="de-DE" baseline="0" smtClean="0"/>
            <a:t>Empathie und </a:t>
          </a:r>
          <a:endParaRPr lang="de-DE"/>
        </a:p>
      </dgm:t>
    </dgm:pt>
    <dgm:pt modelId="{8CC2ECA0-05EF-4091-98E9-01469D914A33}" type="parTrans" cxnId="{27D5FD3D-CCC6-47D0-B856-639CDA7627C9}">
      <dgm:prSet/>
      <dgm:spPr/>
      <dgm:t>
        <a:bodyPr/>
        <a:lstStyle/>
        <a:p>
          <a:endParaRPr lang="de-DE"/>
        </a:p>
      </dgm:t>
    </dgm:pt>
    <dgm:pt modelId="{450A9279-7240-45F8-8DDC-A58BCB9EB46B}" type="sibTrans" cxnId="{27D5FD3D-CCC6-47D0-B856-639CDA7627C9}">
      <dgm:prSet/>
      <dgm:spPr/>
      <dgm:t>
        <a:bodyPr/>
        <a:lstStyle/>
        <a:p>
          <a:endParaRPr lang="de-DE"/>
        </a:p>
      </dgm:t>
    </dgm:pt>
    <dgm:pt modelId="{3086ED78-B021-49C4-9D38-DCE65E4F143A}">
      <dgm:prSet/>
      <dgm:spPr/>
      <dgm:t>
        <a:bodyPr/>
        <a:lstStyle/>
        <a:p>
          <a:pPr rtl="0"/>
          <a:r>
            <a:rPr lang="de-DE" baseline="0" smtClean="0"/>
            <a:t>Respekt gewinnen hier zentrale Bedeutungen beim Ziel, die andere Kultur nicht nur zu verstehen, sondern dieser auch in deren Sprache zu begegnen. </a:t>
          </a:r>
          <a:endParaRPr lang="de-DE"/>
        </a:p>
      </dgm:t>
    </dgm:pt>
    <dgm:pt modelId="{F35D3DCE-CC03-4EA8-A3E9-AC1E676991E2}" type="parTrans" cxnId="{437CE7BA-024F-48DF-8333-BC7FDD42B66D}">
      <dgm:prSet/>
      <dgm:spPr/>
      <dgm:t>
        <a:bodyPr/>
        <a:lstStyle/>
        <a:p>
          <a:endParaRPr lang="de-DE"/>
        </a:p>
      </dgm:t>
    </dgm:pt>
    <dgm:pt modelId="{F4590928-E7EC-4CB1-A6FF-B1FDEB20F88B}" type="sibTrans" cxnId="{437CE7BA-024F-48DF-8333-BC7FDD42B66D}">
      <dgm:prSet/>
      <dgm:spPr/>
      <dgm:t>
        <a:bodyPr/>
        <a:lstStyle/>
        <a:p>
          <a:endParaRPr lang="de-DE"/>
        </a:p>
      </dgm:t>
    </dgm:pt>
    <dgm:pt modelId="{AEE08BF2-C963-4CAC-916A-33DCE9FFDB41}" type="pres">
      <dgm:prSet presAssocID="{6C12F3CD-8142-4608-A2D0-85943CE0399B}" presName="Name0" presStyleCnt="0">
        <dgm:presLayoutVars>
          <dgm:dir/>
          <dgm:animLvl val="lvl"/>
          <dgm:resizeHandles val="exact"/>
        </dgm:presLayoutVars>
      </dgm:prSet>
      <dgm:spPr/>
      <dgm:t>
        <a:bodyPr/>
        <a:lstStyle/>
        <a:p>
          <a:endParaRPr lang="de-DE"/>
        </a:p>
      </dgm:t>
    </dgm:pt>
    <dgm:pt modelId="{D549ACB3-68CD-4E5B-AB0E-A71140444305}" type="pres">
      <dgm:prSet presAssocID="{85D4F589-6669-4047-864B-5CB9A93A0BA6}" presName="linNode" presStyleCnt="0"/>
      <dgm:spPr/>
    </dgm:pt>
    <dgm:pt modelId="{3627ED5C-E1A7-437E-94E2-2CA496D6ADC4}" type="pres">
      <dgm:prSet presAssocID="{85D4F589-6669-4047-864B-5CB9A93A0BA6}" presName="parentText" presStyleLbl="node1" presStyleIdx="0" presStyleCnt="1">
        <dgm:presLayoutVars>
          <dgm:chMax val="1"/>
          <dgm:bulletEnabled val="1"/>
        </dgm:presLayoutVars>
      </dgm:prSet>
      <dgm:spPr/>
      <dgm:t>
        <a:bodyPr/>
        <a:lstStyle/>
        <a:p>
          <a:endParaRPr lang="de-DE"/>
        </a:p>
      </dgm:t>
    </dgm:pt>
    <dgm:pt modelId="{08B55131-302B-4C46-B9F1-EB0FD418D37D}" type="pres">
      <dgm:prSet presAssocID="{85D4F589-6669-4047-864B-5CB9A93A0BA6}" presName="descendantText" presStyleLbl="alignAccFollowNode1" presStyleIdx="0" presStyleCnt="1">
        <dgm:presLayoutVars>
          <dgm:bulletEnabled val="1"/>
        </dgm:presLayoutVars>
      </dgm:prSet>
      <dgm:spPr/>
      <dgm:t>
        <a:bodyPr/>
        <a:lstStyle/>
        <a:p>
          <a:endParaRPr lang="de-DE"/>
        </a:p>
      </dgm:t>
    </dgm:pt>
  </dgm:ptLst>
  <dgm:cxnLst>
    <dgm:cxn modelId="{3E9EEE7E-FA5A-46B4-91FF-6CEADD83A10E}" type="presOf" srcId="{84B57962-19EC-4D9C-AD1A-8A5CEC24320E}" destId="{08B55131-302B-4C46-B9F1-EB0FD418D37D}" srcOrd="0" destOrd="1" presId="urn:microsoft.com/office/officeart/2005/8/layout/vList5"/>
    <dgm:cxn modelId="{6F9D0FA7-A2FB-4E0B-9BAE-227F33F9A496}" srcId="{85D4F589-6669-4047-864B-5CB9A93A0BA6}" destId="{25C14E8C-3656-45BC-9A18-ADE2D1623C89}" srcOrd="0" destOrd="0" parTransId="{1EFF670E-9012-483C-910A-32A8421AF147}" sibTransId="{1F2A4FD2-CB3B-49BD-901E-A010638C852A}"/>
    <dgm:cxn modelId="{27D5FD3D-CCC6-47D0-B856-639CDA7627C9}" srcId="{85D4F589-6669-4047-864B-5CB9A93A0BA6}" destId="{B1995CEC-3D69-49D4-8D36-F3CEEC791910}" srcOrd="2" destOrd="0" parTransId="{8CC2ECA0-05EF-4091-98E9-01469D914A33}" sibTransId="{450A9279-7240-45F8-8DDC-A58BCB9EB46B}"/>
    <dgm:cxn modelId="{A01461C7-5143-4210-9C6D-708694F9471C}" type="presOf" srcId="{25C14E8C-3656-45BC-9A18-ADE2D1623C89}" destId="{08B55131-302B-4C46-B9F1-EB0FD418D37D}" srcOrd="0" destOrd="0" presId="urn:microsoft.com/office/officeart/2005/8/layout/vList5"/>
    <dgm:cxn modelId="{81F0921D-4170-42A0-9CFD-F573D6E64436}" type="presOf" srcId="{B1995CEC-3D69-49D4-8D36-F3CEEC791910}" destId="{08B55131-302B-4C46-B9F1-EB0FD418D37D}" srcOrd="0" destOrd="2" presId="urn:microsoft.com/office/officeart/2005/8/layout/vList5"/>
    <dgm:cxn modelId="{2E8C6D7C-1A27-4C4A-9D1B-F5F8B9D2B324}" srcId="{85D4F589-6669-4047-864B-5CB9A93A0BA6}" destId="{84B57962-19EC-4D9C-AD1A-8A5CEC24320E}" srcOrd="1" destOrd="0" parTransId="{B62FD0CE-ACE1-41E0-99E5-53EB9E3BAE00}" sibTransId="{E0DB4B58-9FC3-4357-A2DB-5BF49E505C75}"/>
    <dgm:cxn modelId="{437CE7BA-024F-48DF-8333-BC7FDD42B66D}" srcId="{85D4F589-6669-4047-864B-5CB9A93A0BA6}" destId="{3086ED78-B021-49C4-9D38-DCE65E4F143A}" srcOrd="3" destOrd="0" parTransId="{F35D3DCE-CC03-4EA8-A3E9-AC1E676991E2}" sibTransId="{F4590928-E7EC-4CB1-A6FF-B1FDEB20F88B}"/>
    <dgm:cxn modelId="{1F256DB3-562C-4F8D-A123-16D7DE9956B4}" srcId="{6C12F3CD-8142-4608-A2D0-85943CE0399B}" destId="{85D4F589-6669-4047-864B-5CB9A93A0BA6}" srcOrd="0" destOrd="0" parTransId="{17232A37-DE18-41A2-8229-6BBC4AF11BB6}" sibTransId="{8F4DF0AA-D2F7-4151-ACEE-A76CA3DA9A2B}"/>
    <dgm:cxn modelId="{D6068AC4-E08C-480E-9614-41343FE73F5C}" type="presOf" srcId="{3086ED78-B021-49C4-9D38-DCE65E4F143A}" destId="{08B55131-302B-4C46-B9F1-EB0FD418D37D}" srcOrd="0" destOrd="3" presId="urn:microsoft.com/office/officeart/2005/8/layout/vList5"/>
    <dgm:cxn modelId="{A886BF9B-88EB-4B54-AA3A-A95A6D63C681}" type="presOf" srcId="{85D4F589-6669-4047-864B-5CB9A93A0BA6}" destId="{3627ED5C-E1A7-437E-94E2-2CA496D6ADC4}" srcOrd="0" destOrd="0" presId="urn:microsoft.com/office/officeart/2005/8/layout/vList5"/>
    <dgm:cxn modelId="{C8E7AF7A-E78D-43EA-8525-BB64EFED7AF0}" type="presOf" srcId="{6C12F3CD-8142-4608-A2D0-85943CE0399B}" destId="{AEE08BF2-C963-4CAC-916A-33DCE9FFDB41}" srcOrd="0" destOrd="0" presId="urn:microsoft.com/office/officeart/2005/8/layout/vList5"/>
    <dgm:cxn modelId="{73CF40EA-316F-4C05-8866-72F3C4CA670D}" type="presParOf" srcId="{AEE08BF2-C963-4CAC-916A-33DCE9FFDB41}" destId="{D549ACB3-68CD-4E5B-AB0E-A71140444305}" srcOrd="0" destOrd="0" presId="urn:microsoft.com/office/officeart/2005/8/layout/vList5"/>
    <dgm:cxn modelId="{9F522E71-7037-4B7A-B103-97B8D43D64E0}" type="presParOf" srcId="{D549ACB3-68CD-4E5B-AB0E-A71140444305}" destId="{3627ED5C-E1A7-437E-94E2-2CA496D6ADC4}" srcOrd="0" destOrd="0" presId="urn:microsoft.com/office/officeart/2005/8/layout/vList5"/>
    <dgm:cxn modelId="{411027FE-5FE8-4B3C-80AD-7BF505175199}" type="presParOf" srcId="{D549ACB3-68CD-4E5B-AB0E-A71140444305}" destId="{08B55131-302B-4C46-B9F1-EB0FD418D37D}"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62C9B5C6-36C2-4A5C-9AAD-D3C2DAB95590}" type="doc">
      <dgm:prSet loTypeId="urn:microsoft.com/office/officeart/2005/8/layout/hList7" loCatId="list" qsTypeId="urn:microsoft.com/office/officeart/2005/8/quickstyle/3d5" qsCatId="3D" csTypeId="urn:microsoft.com/office/officeart/2005/8/colors/accent1_2" csCatId="accent1"/>
      <dgm:spPr/>
      <dgm:t>
        <a:bodyPr/>
        <a:lstStyle/>
        <a:p>
          <a:endParaRPr lang="de-DE"/>
        </a:p>
      </dgm:t>
    </dgm:pt>
    <dgm:pt modelId="{1550D883-C984-424F-921C-DD15D40A3DCC}">
      <dgm:prSet/>
      <dgm:spPr/>
      <dgm:t>
        <a:bodyPr/>
        <a:lstStyle/>
        <a:p>
          <a:pPr rtl="0"/>
          <a:r>
            <a:rPr lang="de-DE" baseline="0" smtClean="0"/>
            <a:t>Interkulturelle Kompetenz kann durch Trainings erworben werden. Wichtig sind dabei solche, die neben theoretischen Kenntnissen auch eigene Erfahrungen vermitteln. </a:t>
          </a:r>
          <a:endParaRPr lang="de-DE"/>
        </a:p>
      </dgm:t>
    </dgm:pt>
    <dgm:pt modelId="{C20EBC47-E433-469F-94C2-8502EC0DFD3D}" type="parTrans" cxnId="{B6C95793-E641-43C1-8D66-AFE11B4C2B37}">
      <dgm:prSet/>
      <dgm:spPr/>
      <dgm:t>
        <a:bodyPr/>
        <a:lstStyle/>
        <a:p>
          <a:endParaRPr lang="de-DE"/>
        </a:p>
      </dgm:t>
    </dgm:pt>
    <dgm:pt modelId="{956CE8E1-CFAF-4024-8FD5-C9D8B45B4589}" type="sibTrans" cxnId="{B6C95793-E641-43C1-8D66-AFE11B4C2B37}">
      <dgm:prSet/>
      <dgm:spPr/>
      <dgm:t>
        <a:bodyPr/>
        <a:lstStyle/>
        <a:p>
          <a:endParaRPr lang="de-DE"/>
        </a:p>
      </dgm:t>
    </dgm:pt>
    <dgm:pt modelId="{AE8C42F0-C19D-4D3E-A76A-EEB644747DE6}">
      <dgm:prSet/>
      <dgm:spPr/>
      <dgm:t>
        <a:bodyPr/>
        <a:lstStyle/>
        <a:p>
          <a:pPr rtl="0"/>
          <a:r>
            <a:rPr lang="de-DE" baseline="0" smtClean="0"/>
            <a:t>Erfolgsversprechend dürften sehr wahrscheinlich nur Trainings sein, die von bilingualen Trainern abgehalten werden, die auch in beiden Ländern gelebt haben bzw. leben.</a:t>
          </a:r>
          <a:endParaRPr lang="de-DE"/>
        </a:p>
      </dgm:t>
    </dgm:pt>
    <dgm:pt modelId="{740A8AF2-946E-4E93-B46D-5D36DB9E23B5}" type="parTrans" cxnId="{E7BB4579-6AAC-42D3-8E7A-43F45AA96FCA}">
      <dgm:prSet/>
      <dgm:spPr/>
      <dgm:t>
        <a:bodyPr/>
        <a:lstStyle/>
        <a:p>
          <a:endParaRPr lang="de-DE"/>
        </a:p>
      </dgm:t>
    </dgm:pt>
    <dgm:pt modelId="{5288DBD7-1981-4A2A-AE79-0B2B51ED52B9}" type="sibTrans" cxnId="{E7BB4579-6AAC-42D3-8E7A-43F45AA96FCA}">
      <dgm:prSet/>
      <dgm:spPr/>
      <dgm:t>
        <a:bodyPr/>
        <a:lstStyle/>
        <a:p>
          <a:endParaRPr lang="de-DE"/>
        </a:p>
      </dgm:t>
    </dgm:pt>
    <dgm:pt modelId="{8F554AA8-F5D6-466E-A771-3E028F4B733D}" type="pres">
      <dgm:prSet presAssocID="{62C9B5C6-36C2-4A5C-9AAD-D3C2DAB95590}" presName="Name0" presStyleCnt="0">
        <dgm:presLayoutVars>
          <dgm:dir/>
          <dgm:resizeHandles val="exact"/>
        </dgm:presLayoutVars>
      </dgm:prSet>
      <dgm:spPr/>
      <dgm:t>
        <a:bodyPr/>
        <a:lstStyle/>
        <a:p>
          <a:endParaRPr lang="de-DE"/>
        </a:p>
      </dgm:t>
    </dgm:pt>
    <dgm:pt modelId="{1FE22F04-4060-4997-9252-A6B0CB0EF9D4}" type="pres">
      <dgm:prSet presAssocID="{62C9B5C6-36C2-4A5C-9AAD-D3C2DAB95590}" presName="fgShape" presStyleLbl="fgShp" presStyleIdx="0" presStyleCnt="1"/>
      <dgm:spPr/>
    </dgm:pt>
    <dgm:pt modelId="{9256F41F-CCC1-4162-AA8A-FFB92BF4C5F6}" type="pres">
      <dgm:prSet presAssocID="{62C9B5C6-36C2-4A5C-9AAD-D3C2DAB95590}" presName="linComp" presStyleCnt="0"/>
      <dgm:spPr/>
    </dgm:pt>
    <dgm:pt modelId="{F6083D45-5FDD-4A14-BF05-6BDC9DB51FBD}" type="pres">
      <dgm:prSet presAssocID="{1550D883-C984-424F-921C-DD15D40A3DCC}" presName="compNode" presStyleCnt="0"/>
      <dgm:spPr/>
    </dgm:pt>
    <dgm:pt modelId="{A326CF70-1BE9-42A8-BC23-667EF45B9C9F}" type="pres">
      <dgm:prSet presAssocID="{1550D883-C984-424F-921C-DD15D40A3DCC}" presName="bkgdShape" presStyleLbl="node1" presStyleIdx="0" presStyleCnt="2"/>
      <dgm:spPr/>
      <dgm:t>
        <a:bodyPr/>
        <a:lstStyle/>
        <a:p>
          <a:endParaRPr lang="de-DE"/>
        </a:p>
      </dgm:t>
    </dgm:pt>
    <dgm:pt modelId="{E29A6958-7A5B-44C0-8B5E-576EFD281173}" type="pres">
      <dgm:prSet presAssocID="{1550D883-C984-424F-921C-DD15D40A3DCC}" presName="nodeTx" presStyleLbl="node1" presStyleIdx="0" presStyleCnt="2">
        <dgm:presLayoutVars>
          <dgm:bulletEnabled val="1"/>
        </dgm:presLayoutVars>
      </dgm:prSet>
      <dgm:spPr/>
      <dgm:t>
        <a:bodyPr/>
        <a:lstStyle/>
        <a:p>
          <a:endParaRPr lang="de-DE"/>
        </a:p>
      </dgm:t>
    </dgm:pt>
    <dgm:pt modelId="{EEF181F6-3809-4940-A62D-BD7CD8D0861A}" type="pres">
      <dgm:prSet presAssocID="{1550D883-C984-424F-921C-DD15D40A3DCC}" presName="invisiNode" presStyleLbl="node1" presStyleIdx="0" presStyleCnt="2"/>
      <dgm:spPr/>
    </dgm:pt>
    <dgm:pt modelId="{C60EEA47-BE66-4054-A6F4-F29008E1D20B}" type="pres">
      <dgm:prSet presAssocID="{1550D883-C984-424F-921C-DD15D40A3DCC}" presName="imagNode" presStyleLbl="fgImgPlace1" presStyleIdx="0" presStyleCnt="2"/>
      <dgm:spPr/>
    </dgm:pt>
    <dgm:pt modelId="{9FDDF7A1-B3A4-498A-B5CF-0194BE16B657}" type="pres">
      <dgm:prSet presAssocID="{956CE8E1-CFAF-4024-8FD5-C9D8B45B4589}" presName="sibTrans" presStyleLbl="sibTrans2D1" presStyleIdx="0" presStyleCnt="0"/>
      <dgm:spPr/>
      <dgm:t>
        <a:bodyPr/>
        <a:lstStyle/>
        <a:p>
          <a:endParaRPr lang="de-DE"/>
        </a:p>
      </dgm:t>
    </dgm:pt>
    <dgm:pt modelId="{A271CEC3-626E-43E0-93A9-8D1DAB232CD6}" type="pres">
      <dgm:prSet presAssocID="{AE8C42F0-C19D-4D3E-A76A-EEB644747DE6}" presName="compNode" presStyleCnt="0"/>
      <dgm:spPr/>
    </dgm:pt>
    <dgm:pt modelId="{474EA9FD-CEE6-4BE7-B131-00234FD2F949}" type="pres">
      <dgm:prSet presAssocID="{AE8C42F0-C19D-4D3E-A76A-EEB644747DE6}" presName="bkgdShape" presStyleLbl="node1" presStyleIdx="1" presStyleCnt="2"/>
      <dgm:spPr/>
      <dgm:t>
        <a:bodyPr/>
        <a:lstStyle/>
        <a:p>
          <a:endParaRPr lang="de-DE"/>
        </a:p>
      </dgm:t>
    </dgm:pt>
    <dgm:pt modelId="{F0665F57-9021-4EB1-95AF-3D6B263B69ED}" type="pres">
      <dgm:prSet presAssocID="{AE8C42F0-C19D-4D3E-A76A-EEB644747DE6}" presName="nodeTx" presStyleLbl="node1" presStyleIdx="1" presStyleCnt="2">
        <dgm:presLayoutVars>
          <dgm:bulletEnabled val="1"/>
        </dgm:presLayoutVars>
      </dgm:prSet>
      <dgm:spPr/>
      <dgm:t>
        <a:bodyPr/>
        <a:lstStyle/>
        <a:p>
          <a:endParaRPr lang="de-DE"/>
        </a:p>
      </dgm:t>
    </dgm:pt>
    <dgm:pt modelId="{4614B103-271F-4F58-9124-3263FB709CF6}" type="pres">
      <dgm:prSet presAssocID="{AE8C42F0-C19D-4D3E-A76A-EEB644747DE6}" presName="invisiNode" presStyleLbl="node1" presStyleIdx="1" presStyleCnt="2"/>
      <dgm:spPr/>
    </dgm:pt>
    <dgm:pt modelId="{C65F13DF-B525-4F6A-A2D0-4E2BB9865099}" type="pres">
      <dgm:prSet presAssocID="{AE8C42F0-C19D-4D3E-A76A-EEB644747DE6}" presName="imagNode" presStyleLbl="fgImgPlace1" presStyleIdx="1" presStyleCnt="2"/>
      <dgm:spPr/>
    </dgm:pt>
  </dgm:ptLst>
  <dgm:cxnLst>
    <dgm:cxn modelId="{E7BB4579-6AAC-42D3-8E7A-43F45AA96FCA}" srcId="{62C9B5C6-36C2-4A5C-9AAD-D3C2DAB95590}" destId="{AE8C42F0-C19D-4D3E-A76A-EEB644747DE6}" srcOrd="1" destOrd="0" parTransId="{740A8AF2-946E-4E93-B46D-5D36DB9E23B5}" sibTransId="{5288DBD7-1981-4A2A-AE79-0B2B51ED52B9}"/>
    <dgm:cxn modelId="{2AD8FC6F-D5D5-4902-9111-D5639A065061}" type="presOf" srcId="{AE8C42F0-C19D-4D3E-A76A-EEB644747DE6}" destId="{474EA9FD-CEE6-4BE7-B131-00234FD2F949}" srcOrd="0" destOrd="0" presId="urn:microsoft.com/office/officeart/2005/8/layout/hList7"/>
    <dgm:cxn modelId="{B0621E89-AD4C-4C5B-8A9E-B28F58F53CD2}" type="presOf" srcId="{956CE8E1-CFAF-4024-8FD5-C9D8B45B4589}" destId="{9FDDF7A1-B3A4-498A-B5CF-0194BE16B657}" srcOrd="0" destOrd="0" presId="urn:microsoft.com/office/officeart/2005/8/layout/hList7"/>
    <dgm:cxn modelId="{B6C95793-E641-43C1-8D66-AFE11B4C2B37}" srcId="{62C9B5C6-36C2-4A5C-9AAD-D3C2DAB95590}" destId="{1550D883-C984-424F-921C-DD15D40A3DCC}" srcOrd="0" destOrd="0" parTransId="{C20EBC47-E433-469F-94C2-8502EC0DFD3D}" sibTransId="{956CE8E1-CFAF-4024-8FD5-C9D8B45B4589}"/>
    <dgm:cxn modelId="{C2D66763-C5A4-49E1-9EE6-2C08C158DE79}" type="presOf" srcId="{AE8C42F0-C19D-4D3E-A76A-EEB644747DE6}" destId="{F0665F57-9021-4EB1-95AF-3D6B263B69ED}" srcOrd="1" destOrd="0" presId="urn:microsoft.com/office/officeart/2005/8/layout/hList7"/>
    <dgm:cxn modelId="{0B13C19D-F078-4668-A952-4F0923A597A1}" type="presOf" srcId="{1550D883-C984-424F-921C-DD15D40A3DCC}" destId="{E29A6958-7A5B-44C0-8B5E-576EFD281173}" srcOrd="1" destOrd="0" presId="urn:microsoft.com/office/officeart/2005/8/layout/hList7"/>
    <dgm:cxn modelId="{B2206776-24B4-4890-8FA9-B9347B4F4E6D}" type="presOf" srcId="{62C9B5C6-36C2-4A5C-9AAD-D3C2DAB95590}" destId="{8F554AA8-F5D6-466E-A771-3E028F4B733D}" srcOrd="0" destOrd="0" presId="urn:microsoft.com/office/officeart/2005/8/layout/hList7"/>
    <dgm:cxn modelId="{4164C249-C4D8-4210-A13A-A41665AD99FD}" type="presOf" srcId="{1550D883-C984-424F-921C-DD15D40A3DCC}" destId="{A326CF70-1BE9-42A8-BC23-667EF45B9C9F}" srcOrd="0" destOrd="0" presId="urn:microsoft.com/office/officeart/2005/8/layout/hList7"/>
    <dgm:cxn modelId="{67271AF4-4735-4A08-A89F-1CA60ECDDA9F}" type="presParOf" srcId="{8F554AA8-F5D6-466E-A771-3E028F4B733D}" destId="{1FE22F04-4060-4997-9252-A6B0CB0EF9D4}" srcOrd="0" destOrd="0" presId="urn:microsoft.com/office/officeart/2005/8/layout/hList7"/>
    <dgm:cxn modelId="{C9AB70B8-8715-4BD4-BAB9-D54D7FA0B8F5}" type="presParOf" srcId="{8F554AA8-F5D6-466E-A771-3E028F4B733D}" destId="{9256F41F-CCC1-4162-AA8A-FFB92BF4C5F6}" srcOrd="1" destOrd="0" presId="urn:microsoft.com/office/officeart/2005/8/layout/hList7"/>
    <dgm:cxn modelId="{7F76D92D-B999-476B-9261-BE5CCEB197DE}" type="presParOf" srcId="{9256F41F-CCC1-4162-AA8A-FFB92BF4C5F6}" destId="{F6083D45-5FDD-4A14-BF05-6BDC9DB51FBD}" srcOrd="0" destOrd="0" presId="urn:microsoft.com/office/officeart/2005/8/layout/hList7"/>
    <dgm:cxn modelId="{5552D764-CECD-4572-9370-7FFB87CCD41B}" type="presParOf" srcId="{F6083D45-5FDD-4A14-BF05-6BDC9DB51FBD}" destId="{A326CF70-1BE9-42A8-BC23-667EF45B9C9F}" srcOrd="0" destOrd="0" presId="urn:microsoft.com/office/officeart/2005/8/layout/hList7"/>
    <dgm:cxn modelId="{CCBF4FCD-7987-4CFB-912B-FEE965E21666}" type="presParOf" srcId="{F6083D45-5FDD-4A14-BF05-6BDC9DB51FBD}" destId="{E29A6958-7A5B-44C0-8B5E-576EFD281173}" srcOrd="1" destOrd="0" presId="urn:microsoft.com/office/officeart/2005/8/layout/hList7"/>
    <dgm:cxn modelId="{9A1EDCBA-B516-419D-8C44-55559B2FFF42}" type="presParOf" srcId="{F6083D45-5FDD-4A14-BF05-6BDC9DB51FBD}" destId="{EEF181F6-3809-4940-A62D-BD7CD8D0861A}" srcOrd="2" destOrd="0" presId="urn:microsoft.com/office/officeart/2005/8/layout/hList7"/>
    <dgm:cxn modelId="{DE990757-73BC-4209-B536-14A715594A52}" type="presParOf" srcId="{F6083D45-5FDD-4A14-BF05-6BDC9DB51FBD}" destId="{C60EEA47-BE66-4054-A6F4-F29008E1D20B}" srcOrd="3" destOrd="0" presId="urn:microsoft.com/office/officeart/2005/8/layout/hList7"/>
    <dgm:cxn modelId="{0C141B66-5E95-4722-B71D-346B47D66CDA}" type="presParOf" srcId="{9256F41F-CCC1-4162-AA8A-FFB92BF4C5F6}" destId="{9FDDF7A1-B3A4-498A-B5CF-0194BE16B657}" srcOrd="1" destOrd="0" presId="urn:microsoft.com/office/officeart/2005/8/layout/hList7"/>
    <dgm:cxn modelId="{FB049008-5486-4292-B40F-F9B6ECF78992}" type="presParOf" srcId="{9256F41F-CCC1-4162-AA8A-FFB92BF4C5F6}" destId="{A271CEC3-626E-43E0-93A9-8D1DAB232CD6}" srcOrd="2" destOrd="0" presId="urn:microsoft.com/office/officeart/2005/8/layout/hList7"/>
    <dgm:cxn modelId="{1AC7FA76-803B-466B-AA1F-2A1532E69F67}" type="presParOf" srcId="{A271CEC3-626E-43E0-93A9-8D1DAB232CD6}" destId="{474EA9FD-CEE6-4BE7-B131-00234FD2F949}" srcOrd="0" destOrd="0" presId="urn:microsoft.com/office/officeart/2005/8/layout/hList7"/>
    <dgm:cxn modelId="{8C692960-0449-4A1F-801B-716A77068DF4}" type="presParOf" srcId="{A271CEC3-626E-43E0-93A9-8D1DAB232CD6}" destId="{F0665F57-9021-4EB1-95AF-3D6B263B69ED}" srcOrd="1" destOrd="0" presId="urn:microsoft.com/office/officeart/2005/8/layout/hList7"/>
    <dgm:cxn modelId="{6A27DB92-596E-4D15-9429-416C5C5A9691}" type="presParOf" srcId="{A271CEC3-626E-43E0-93A9-8D1DAB232CD6}" destId="{4614B103-271F-4F58-9124-3263FB709CF6}" srcOrd="2" destOrd="0" presId="urn:microsoft.com/office/officeart/2005/8/layout/hList7"/>
    <dgm:cxn modelId="{7265F325-A865-49CB-A096-C9C7A30BF2B1}" type="presParOf" srcId="{A271CEC3-626E-43E0-93A9-8D1DAB232CD6}" destId="{C65F13DF-B525-4F6A-A2D0-4E2BB9865099}"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AB964868-EC10-434D-B0A5-99BD896B7829}" type="doc">
      <dgm:prSet loTypeId="urn:microsoft.com/office/officeart/2005/8/layout/hList1" loCatId="list" qsTypeId="urn:microsoft.com/office/officeart/2005/8/quickstyle/3d5" qsCatId="3D" csTypeId="urn:microsoft.com/office/officeart/2005/8/colors/accent1_2" csCatId="accent1"/>
      <dgm:spPr/>
      <dgm:t>
        <a:bodyPr/>
        <a:lstStyle/>
        <a:p>
          <a:endParaRPr lang="de-DE"/>
        </a:p>
      </dgm:t>
    </dgm:pt>
    <dgm:pt modelId="{0C332B47-A54B-4101-906E-9791BF5FD2C7}">
      <dgm:prSet/>
      <dgm:spPr/>
      <dgm:t>
        <a:bodyPr/>
        <a:lstStyle/>
        <a:p>
          <a:pPr rtl="0"/>
          <a:r>
            <a:rPr lang="de-DE" b="1" baseline="0" smtClean="0"/>
            <a:t>Soziale Kulturaspekte und kulturspezifische Verhaltensmuster</a:t>
          </a:r>
          <a:endParaRPr lang="de-DE"/>
        </a:p>
      </dgm:t>
    </dgm:pt>
    <dgm:pt modelId="{A63EC852-6A9B-4A5B-B84C-2DB77BEE90C1}" type="parTrans" cxnId="{FF5D53D7-9833-4D6E-874E-37375F2B96A5}">
      <dgm:prSet/>
      <dgm:spPr/>
      <dgm:t>
        <a:bodyPr/>
        <a:lstStyle/>
        <a:p>
          <a:endParaRPr lang="de-DE"/>
        </a:p>
      </dgm:t>
    </dgm:pt>
    <dgm:pt modelId="{B469B622-665C-41FF-B887-9621C2FDAE07}" type="sibTrans" cxnId="{FF5D53D7-9833-4D6E-874E-37375F2B96A5}">
      <dgm:prSet/>
      <dgm:spPr/>
      <dgm:t>
        <a:bodyPr/>
        <a:lstStyle/>
        <a:p>
          <a:endParaRPr lang="de-DE"/>
        </a:p>
      </dgm:t>
    </dgm:pt>
    <dgm:pt modelId="{C915B6F5-874C-4937-9C40-C5BC306B87DE}">
      <dgm:prSet/>
      <dgm:spPr/>
      <dgm:t>
        <a:bodyPr/>
        <a:lstStyle/>
        <a:p>
          <a:pPr rtl="0"/>
          <a:r>
            <a:rPr lang="de-DE" baseline="0" smtClean="0"/>
            <a:t>Hohe Machtdistanz (Power Distance Index - PDI)</a:t>
          </a:r>
          <a:endParaRPr lang="de-DE"/>
        </a:p>
      </dgm:t>
    </dgm:pt>
    <dgm:pt modelId="{0F1B6B05-58E0-4A70-B082-9E7E827B4E60}" type="parTrans" cxnId="{BF90E5F2-23F5-464B-8AC9-23B5D15E57B3}">
      <dgm:prSet/>
      <dgm:spPr/>
      <dgm:t>
        <a:bodyPr/>
        <a:lstStyle/>
        <a:p>
          <a:endParaRPr lang="de-DE"/>
        </a:p>
      </dgm:t>
    </dgm:pt>
    <dgm:pt modelId="{5989A970-8158-4478-B135-103056D30CFC}" type="sibTrans" cxnId="{BF90E5F2-23F5-464B-8AC9-23B5D15E57B3}">
      <dgm:prSet/>
      <dgm:spPr/>
      <dgm:t>
        <a:bodyPr/>
        <a:lstStyle/>
        <a:p>
          <a:endParaRPr lang="de-DE"/>
        </a:p>
      </dgm:t>
    </dgm:pt>
    <dgm:pt modelId="{B044E317-A819-4370-9E27-1DBBC6339EBC}">
      <dgm:prSet/>
      <dgm:spPr/>
      <dgm:t>
        <a:bodyPr/>
        <a:lstStyle/>
        <a:p>
          <a:pPr rtl="0"/>
          <a:r>
            <a:rPr lang="de-DE" baseline="0" smtClean="0"/>
            <a:t>Niedriger Individualismus zum hohen Kollektivismus (Individualism - IDV)</a:t>
          </a:r>
          <a:endParaRPr lang="de-DE"/>
        </a:p>
      </dgm:t>
    </dgm:pt>
    <dgm:pt modelId="{FF13636E-BC56-4094-8BFB-3BBADCAB3450}" type="parTrans" cxnId="{F3D14A38-38DE-4A34-983D-03E9D82735BD}">
      <dgm:prSet/>
      <dgm:spPr/>
      <dgm:t>
        <a:bodyPr/>
        <a:lstStyle/>
        <a:p>
          <a:endParaRPr lang="de-DE"/>
        </a:p>
      </dgm:t>
    </dgm:pt>
    <dgm:pt modelId="{BDC7F737-15C9-423D-95C0-F7022F326974}" type="sibTrans" cxnId="{F3D14A38-38DE-4A34-983D-03E9D82735BD}">
      <dgm:prSet/>
      <dgm:spPr/>
      <dgm:t>
        <a:bodyPr/>
        <a:lstStyle/>
        <a:p>
          <a:endParaRPr lang="de-DE"/>
        </a:p>
      </dgm:t>
    </dgm:pt>
    <dgm:pt modelId="{143A97E4-BF2F-417B-9C35-2D082B469F7C}">
      <dgm:prSet/>
      <dgm:spPr/>
      <dgm:t>
        <a:bodyPr/>
        <a:lstStyle/>
        <a:p>
          <a:pPr rtl="0"/>
          <a:r>
            <a:rPr lang="de-DE" baseline="0" smtClean="0"/>
            <a:t>Niedrige Maskulinität zu hoher Feminität (MAS)</a:t>
          </a:r>
          <a:endParaRPr lang="de-DE"/>
        </a:p>
      </dgm:t>
    </dgm:pt>
    <dgm:pt modelId="{778D6A0A-4108-4EE0-9C4E-7604B8946929}" type="parTrans" cxnId="{78F70BA2-B325-4F27-884A-3A9606CD15E2}">
      <dgm:prSet/>
      <dgm:spPr/>
      <dgm:t>
        <a:bodyPr/>
        <a:lstStyle/>
        <a:p>
          <a:endParaRPr lang="de-DE"/>
        </a:p>
      </dgm:t>
    </dgm:pt>
    <dgm:pt modelId="{B2B75EB3-39A3-4EDB-BFAD-24AA62CBE7EF}" type="sibTrans" cxnId="{78F70BA2-B325-4F27-884A-3A9606CD15E2}">
      <dgm:prSet/>
      <dgm:spPr/>
      <dgm:t>
        <a:bodyPr/>
        <a:lstStyle/>
        <a:p>
          <a:endParaRPr lang="de-DE"/>
        </a:p>
      </dgm:t>
    </dgm:pt>
    <dgm:pt modelId="{73075868-003E-468F-A0B5-49FFFE3AA054}">
      <dgm:prSet/>
      <dgm:spPr/>
      <dgm:t>
        <a:bodyPr/>
        <a:lstStyle/>
        <a:p>
          <a:pPr rtl="0"/>
          <a:r>
            <a:rPr lang="de-DE" baseline="0" smtClean="0"/>
            <a:t>Niedrige Risikobereitschaft zu hoher Unsicherheitsvermeidung (Uncertainty Avoidance Index - UAI)</a:t>
          </a:r>
          <a:endParaRPr lang="de-DE"/>
        </a:p>
      </dgm:t>
    </dgm:pt>
    <dgm:pt modelId="{512B074A-8D6C-4D42-BFC6-5761713869EF}" type="parTrans" cxnId="{6C27DE78-48B7-40F7-8EF4-27BFC0685A1C}">
      <dgm:prSet/>
      <dgm:spPr/>
      <dgm:t>
        <a:bodyPr/>
        <a:lstStyle/>
        <a:p>
          <a:endParaRPr lang="de-DE"/>
        </a:p>
      </dgm:t>
    </dgm:pt>
    <dgm:pt modelId="{9B37AD17-A146-4768-8626-C43A3572D272}" type="sibTrans" cxnId="{6C27DE78-48B7-40F7-8EF4-27BFC0685A1C}">
      <dgm:prSet/>
      <dgm:spPr/>
      <dgm:t>
        <a:bodyPr/>
        <a:lstStyle/>
        <a:p>
          <a:endParaRPr lang="de-DE"/>
        </a:p>
      </dgm:t>
    </dgm:pt>
    <dgm:pt modelId="{505C0B76-5EF3-4421-A875-019D52729287}">
      <dgm:prSet/>
      <dgm:spPr/>
      <dgm:t>
        <a:bodyPr/>
        <a:lstStyle/>
        <a:p>
          <a:pPr rtl="0"/>
          <a:r>
            <a:rPr lang="de-DE" baseline="0" smtClean="0"/>
            <a:t>Unbekannte lang- oder kurzfristige Ausrichtung (Long-Term Orientation - LTO)</a:t>
          </a:r>
          <a:endParaRPr lang="de-DE"/>
        </a:p>
      </dgm:t>
    </dgm:pt>
    <dgm:pt modelId="{23854092-47D3-4975-A71B-EDEE138F53CE}" type="parTrans" cxnId="{B0912E3D-1BD7-4284-92F1-9A2A3C7408AE}">
      <dgm:prSet/>
      <dgm:spPr/>
      <dgm:t>
        <a:bodyPr/>
        <a:lstStyle/>
        <a:p>
          <a:endParaRPr lang="de-DE"/>
        </a:p>
      </dgm:t>
    </dgm:pt>
    <dgm:pt modelId="{B80D65DC-0096-4BC2-9228-FB875B50F726}" type="sibTrans" cxnId="{B0912E3D-1BD7-4284-92F1-9A2A3C7408AE}">
      <dgm:prSet/>
      <dgm:spPr/>
      <dgm:t>
        <a:bodyPr/>
        <a:lstStyle/>
        <a:p>
          <a:endParaRPr lang="de-DE"/>
        </a:p>
      </dgm:t>
    </dgm:pt>
    <dgm:pt modelId="{1D751010-15F9-4F28-A85D-25E76C2836C0}" type="pres">
      <dgm:prSet presAssocID="{AB964868-EC10-434D-B0A5-99BD896B7829}" presName="Name0" presStyleCnt="0">
        <dgm:presLayoutVars>
          <dgm:dir/>
          <dgm:animLvl val="lvl"/>
          <dgm:resizeHandles val="exact"/>
        </dgm:presLayoutVars>
      </dgm:prSet>
      <dgm:spPr/>
      <dgm:t>
        <a:bodyPr/>
        <a:lstStyle/>
        <a:p>
          <a:endParaRPr lang="de-DE"/>
        </a:p>
      </dgm:t>
    </dgm:pt>
    <dgm:pt modelId="{09210532-8A0A-401D-B5DB-002D6BC39F8A}" type="pres">
      <dgm:prSet presAssocID="{0C332B47-A54B-4101-906E-9791BF5FD2C7}" presName="composite" presStyleCnt="0"/>
      <dgm:spPr/>
    </dgm:pt>
    <dgm:pt modelId="{880050AF-87D7-4EB8-AF1B-37B1A24ABD49}" type="pres">
      <dgm:prSet presAssocID="{0C332B47-A54B-4101-906E-9791BF5FD2C7}" presName="parTx" presStyleLbl="alignNode1" presStyleIdx="0" presStyleCnt="1">
        <dgm:presLayoutVars>
          <dgm:chMax val="0"/>
          <dgm:chPref val="0"/>
          <dgm:bulletEnabled val="1"/>
        </dgm:presLayoutVars>
      </dgm:prSet>
      <dgm:spPr/>
      <dgm:t>
        <a:bodyPr/>
        <a:lstStyle/>
        <a:p>
          <a:endParaRPr lang="de-DE"/>
        </a:p>
      </dgm:t>
    </dgm:pt>
    <dgm:pt modelId="{3F152B5C-FD0F-44AA-9A2B-FEC831B669BA}" type="pres">
      <dgm:prSet presAssocID="{0C332B47-A54B-4101-906E-9791BF5FD2C7}" presName="desTx" presStyleLbl="alignAccFollowNode1" presStyleIdx="0" presStyleCnt="1">
        <dgm:presLayoutVars>
          <dgm:bulletEnabled val="1"/>
        </dgm:presLayoutVars>
      </dgm:prSet>
      <dgm:spPr/>
      <dgm:t>
        <a:bodyPr/>
        <a:lstStyle/>
        <a:p>
          <a:endParaRPr lang="de-DE"/>
        </a:p>
      </dgm:t>
    </dgm:pt>
  </dgm:ptLst>
  <dgm:cxnLst>
    <dgm:cxn modelId="{7F821BCB-ED2D-4730-8C29-621764B43497}" type="presOf" srcId="{143A97E4-BF2F-417B-9C35-2D082B469F7C}" destId="{3F152B5C-FD0F-44AA-9A2B-FEC831B669BA}" srcOrd="0" destOrd="2" presId="urn:microsoft.com/office/officeart/2005/8/layout/hList1"/>
    <dgm:cxn modelId="{FF5D53D7-9833-4D6E-874E-37375F2B96A5}" srcId="{AB964868-EC10-434D-B0A5-99BD896B7829}" destId="{0C332B47-A54B-4101-906E-9791BF5FD2C7}" srcOrd="0" destOrd="0" parTransId="{A63EC852-6A9B-4A5B-B84C-2DB77BEE90C1}" sibTransId="{B469B622-665C-41FF-B887-9621C2FDAE07}"/>
    <dgm:cxn modelId="{78F70BA2-B325-4F27-884A-3A9606CD15E2}" srcId="{0C332B47-A54B-4101-906E-9791BF5FD2C7}" destId="{143A97E4-BF2F-417B-9C35-2D082B469F7C}" srcOrd="2" destOrd="0" parTransId="{778D6A0A-4108-4EE0-9C4E-7604B8946929}" sibTransId="{B2B75EB3-39A3-4EDB-BFAD-24AA62CBE7EF}"/>
    <dgm:cxn modelId="{52BB2C98-B511-419D-BDC0-E5DD9FA5EB4C}" type="presOf" srcId="{AB964868-EC10-434D-B0A5-99BD896B7829}" destId="{1D751010-15F9-4F28-A85D-25E76C2836C0}" srcOrd="0" destOrd="0" presId="urn:microsoft.com/office/officeart/2005/8/layout/hList1"/>
    <dgm:cxn modelId="{385F554A-0F3C-4A82-A9BB-2B49B27648D6}" type="presOf" srcId="{73075868-003E-468F-A0B5-49FFFE3AA054}" destId="{3F152B5C-FD0F-44AA-9A2B-FEC831B669BA}" srcOrd="0" destOrd="3" presId="urn:microsoft.com/office/officeart/2005/8/layout/hList1"/>
    <dgm:cxn modelId="{ACED361A-1F16-4ACF-AD58-2CA84903CC34}" type="presOf" srcId="{C915B6F5-874C-4937-9C40-C5BC306B87DE}" destId="{3F152B5C-FD0F-44AA-9A2B-FEC831B669BA}" srcOrd="0" destOrd="0" presId="urn:microsoft.com/office/officeart/2005/8/layout/hList1"/>
    <dgm:cxn modelId="{B0912E3D-1BD7-4284-92F1-9A2A3C7408AE}" srcId="{0C332B47-A54B-4101-906E-9791BF5FD2C7}" destId="{505C0B76-5EF3-4421-A875-019D52729287}" srcOrd="4" destOrd="0" parTransId="{23854092-47D3-4975-A71B-EDEE138F53CE}" sibTransId="{B80D65DC-0096-4BC2-9228-FB875B50F726}"/>
    <dgm:cxn modelId="{9340EB4B-5E4D-4F13-A48B-1CA5F6A59DAA}" type="presOf" srcId="{505C0B76-5EF3-4421-A875-019D52729287}" destId="{3F152B5C-FD0F-44AA-9A2B-FEC831B669BA}" srcOrd="0" destOrd="4" presId="urn:microsoft.com/office/officeart/2005/8/layout/hList1"/>
    <dgm:cxn modelId="{4A121703-3D9A-4C8C-9D73-C48F03916702}" type="presOf" srcId="{B044E317-A819-4370-9E27-1DBBC6339EBC}" destId="{3F152B5C-FD0F-44AA-9A2B-FEC831B669BA}" srcOrd="0" destOrd="1" presId="urn:microsoft.com/office/officeart/2005/8/layout/hList1"/>
    <dgm:cxn modelId="{BF90E5F2-23F5-464B-8AC9-23B5D15E57B3}" srcId="{0C332B47-A54B-4101-906E-9791BF5FD2C7}" destId="{C915B6F5-874C-4937-9C40-C5BC306B87DE}" srcOrd="0" destOrd="0" parTransId="{0F1B6B05-58E0-4A70-B082-9E7E827B4E60}" sibTransId="{5989A970-8158-4478-B135-103056D30CFC}"/>
    <dgm:cxn modelId="{3D76925E-5C21-4C24-9C44-2C2848A6361B}" type="presOf" srcId="{0C332B47-A54B-4101-906E-9791BF5FD2C7}" destId="{880050AF-87D7-4EB8-AF1B-37B1A24ABD49}" srcOrd="0" destOrd="0" presId="urn:microsoft.com/office/officeart/2005/8/layout/hList1"/>
    <dgm:cxn modelId="{F3D14A38-38DE-4A34-983D-03E9D82735BD}" srcId="{0C332B47-A54B-4101-906E-9791BF5FD2C7}" destId="{B044E317-A819-4370-9E27-1DBBC6339EBC}" srcOrd="1" destOrd="0" parTransId="{FF13636E-BC56-4094-8BFB-3BBADCAB3450}" sibTransId="{BDC7F737-15C9-423D-95C0-F7022F326974}"/>
    <dgm:cxn modelId="{6C27DE78-48B7-40F7-8EF4-27BFC0685A1C}" srcId="{0C332B47-A54B-4101-906E-9791BF5FD2C7}" destId="{73075868-003E-468F-A0B5-49FFFE3AA054}" srcOrd="3" destOrd="0" parTransId="{512B074A-8D6C-4D42-BFC6-5761713869EF}" sibTransId="{9B37AD17-A146-4768-8626-C43A3572D272}"/>
    <dgm:cxn modelId="{B789A469-FB07-472F-B1CB-34D6D359A676}" type="presParOf" srcId="{1D751010-15F9-4F28-A85D-25E76C2836C0}" destId="{09210532-8A0A-401D-B5DB-002D6BC39F8A}" srcOrd="0" destOrd="0" presId="urn:microsoft.com/office/officeart/2005/8/layout/hList1"/>
    <dgm:cxn modelId="{3D0A4F8C-35DE-4F6F-8CC7-7B2EBA1FA031}" type="presParOf" srcId="{09210532-8A0A-401D-B5DB-002D6BC39F8A}" destId="{880050AF-87D7-4EB8-AF1B-37B1A24ABD49}" srcOrd="0" destOrd="0" presId="urn:microsoft.com/office/officeart/2005/8/layout/hList1"/>
    <dgm:cxn modelId="{9DA8C431-A0AE-44DD-A208-86D7E8B162C8}" type="presParOf" srcId="{09210532-8A0A-401D-B5DB-002D6BC39F8A}" destId="{3F152B5C-FD0F-44AA-9A2B-FEC831B669BA}"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879D9320-6857-4314-B709-FB37DFDF2061}" type="doc">
      <dgm:prSet loTypeId="urn:microsoft.com/office/officeart/2005/8/layout/vList5" loCatId="list" qsTypeId="urn:microsoft.com/office/officeart/2005/8/quickstyle/3d5" qsCatId="3D" csTypeId="urn:microsoft.com/office/officeart/2005/8/colors/accent1_2" csCatId="accent1"/>
      <dgm:spPr/>
      <dgm:t>
        <a:bodyPr/>
        <a:lstStyle/>
        <a:p>
          <a:endParaRPr lang="de-DE"/>
        </a:p>
      </dgm:t>
    </dgm:pt>
    <dgm:pt modelId="{24D29DDF-5703-489A-B6E4-02D6181FDA9C}">
      <dgm:prSet/>
      <dgm:spPr/>
      <dgm:t>
        <a:bodyPr/>
        <a:lstStyle/>
        <a:p>
          <a:pPr rtl="0"/>
          <a:r>
            <a:rPr lang="de-DE" b="1" baseline="0" smtClean="0"/>
            <a:t>Sprache und Kommunikation</a:t>
          </a:r>
          <a:endParaRPr lang="de-DE"/>
        </a:p>
      </dgm:t>
    </dgm:pt>
    <dgm:pt modelId="{1F688301-CBB9-44DE-88BC-19BB89121936}" type="parTrans" cxnId="{F0913853-1769-4C09-95E6-001F2ABC78D4}">
      <dgm:prSet/>
      <dgm:spPr/>
      <dgm:t>
        <a:bodyPr/>
        <a:lstStyle/>
        <a:p>
          <a:endParaRPr lang="de-DE"/>
        </a:p>
      </dgm:t>
    </dgm:pt>
    <dgm:pt modelId="{4A245AF1-B249-483F-B6D9-3367F25AFE38}" type="sibTrans" cxnId="{F0913853-1769-4C09-95E6-001F2ABC78D4}">
      <dgm:prSet/>
      <dgm:spPr/>
      <dgm:t>
        <a:bodyPr/>
        <a:lstStyle/>
        <a:p>
          <a:endParaRPr lang="de-DE"/>
        </a:p>
      </dgm:t>
    </dgm:pt>
    <dgm:pt modelId="{A01374B0-49B4-48E4-8B73-2A40AAA180CF}">
      <dgm:prSet/>
      <dgm:spPr/>
      <dgm:t>
        <a:bodyPr/>
        <a:lstStyle/>
        <a:p>
          <a:pPr rtl="0"/>
          <a:r>
            <a:rPr lang="de-DE" baseline="0" smtClean="0"/>
            <a:t>keine Erwartung gegenüber Ausländern auf türkische Sprachenkenntnisse</a:t>
          </a:r>
          <a:endParaRPr lang="de-DE"/>
        </a:p>
      </dgm:t>
    </dgm:pt>
    <dgm:pt modelId="{3B8E894A-4B01-48BD-989E-93866922AE25}" type="parTrans" cxnId="{8DA29717-620D-447D-808B-487EA6DA02ED}">
      <dgm:prSet/>
      <dgm:spPr/>
      <dgm:t>
        <a:bodyPr/>
        <a:lstStyle/>
        <a:p>
          <a:endParaRPr lang="de-DE"/>
        </a:p>
      </dgm:t>
    </dgm:pt>
    <dgm:pt modelId="{0A0911B0-B16E-4E5D-AAD9-E8DA544656C4}" type="sibTrans" cxnId="{8DA29717-620D-447D-808B-487EA6DA02ED}">
      <dgm:prSet/>
      <dgm:spPr/>
      <dgm:t>
        <a:bodyPr/>
        <a:lstStyle/>
        <a:p>
          <a:endParaRPr lang="de-DE"/>
        </a:p>
      </dgm:t>
    </dgm:pt>
    <dgm:pt modelId="{8E152989-EA12-435C-BE47-99BA34427936}">
      <dgm:prSet/>
      <dgm:spPr/>
      <dgm:t>
        <a:bodyPr/>
        <a:lstStyle/>
        <a:p>
          <a:pPr rtl="0"/>
          <a:r>
            <a:rPr lang="de-DE" baseline="0" smtClean="0"/>
            <a:t>Türken sind gute Zuhörer und lernwillig</a:t>
          </a:r>
          <a:endParaRPr lang="de-DE"/>
        </a:p>
      </dgm:t>
    </dgm:pt>
    <dgm:pt modelId="{81943FBF-2A29-479C-BE5C-5492AC315A60}" type="parTrans" cxnId="{333A03E8-3C6B-4324-9791-B38DA6CBF079}">
      <dgm:prSet/>
      <dgm:spPr/>
      <dgm:t>
        <a:bodyPr/>
        <a:lstStyle/>
        <a:p>
          <a:endParaRPr lang="de-DE"/>
        </a:p>
      </dgm:t>
    </dgm:pt>
    <dgm:pt modelId="{2991670B-CAF2-4862-ADFB-565CF9B61529}" type="sibTrans" cxnId="{333A03E8-3C6B-4324-9791-B38DA6CBF079}">
      <dgm:prSet/>
      <dgm:spPr/>
      <dgm:t>
        <a:bodyPr/>
        <a:lstStyle/>
        <a:p>
          <a:endParaRPr lang="de-DE"/>
        </a:p>
      </dgm:t>
    </dgm:pt>
    <dgm:pt modelId="{E8897AD7-9B76-4F07-98B0-1B077DD196A4}">
      <dgm:prSet/>
      <dgm:spPr/>
      <dgm:t>
        <a:bodyPr/>
        <a:lstStyle/>
        <a:p>
          <a:pPr rtl="0"/>
          <a:r>
            <a:rPr lang="de-DE" baseline="0" smtClean="0"/>
            <a:t>Höflichkeit und Respekt genießen hohen Rang, Offenheit und direkte Konfrontation sind mit Vorsicht einzuführen</a:t>
          </a:r>
          <a:endParaRPr lang="de-DE"/>
        </a:p>
      </dgm:t>
    </dgm:pt>
    <dgm:pt modelId="{F2CF926F-6C50-4BFC-A264-6D83F1C0232B}" type="parTrans" cxnId="{0DF75D35-11C9-4B48-8FB1-CF80312D8986}">
      <dgm:prSet/>
      <dgm:spPr/>
      <dgm:t>
        <a:bodyPr/>
        <a:lstStyle/>
        <a:p>
          <a:endParaRPr lang="de-DE"/>
        </a:p>
      </dgm:t>
    </dgm:pt>
    <dgm:pt modelId="{3A73BB6F-1DC0-4138-BC32-632F9AB92A47}" type="sibTrans" cxnId="{0DF75D35-11C9-4B48-8FB1-CF80312D8986}">
      <dgm:prSet/>
      <dgm:spPr/>
      <dgm:t>
        <a:bodyPr/>
        <a:lstStyle/>
        <a:p>
          <a:endParaRPr lang="de-DE"/>
        </a:p>
      </dgm:t>
    </dgm:pt>
    <dgm:pt modelId="{7D07CE47-3C85-4064-844C-A66218FD7BA5}">
      <dgm:prSet/>
      <dgm:spPr/>
      <dgm:t>
        <a:bodyPr/>
        <a:lstStyle/>
        <a:p>
          <a:pPr rtl="0"/>
          <a:r>
            <a:rPr lang="de-DE" baseline="0" smtClean="0"/>
            <a:t>ein "Nein" wird nicht ausgesprochen; eine Ablehnung sollte mit Bedauern und Begründung erläutert werden</a:t>
          </a:r>
          <a:endParaRPr lang="de-DE"/>
        </a:p>
      </dgm:t>
    </dgm:pt>
    <dgm:pt modelId="{25345E98-0190-4FF0-BEF9-12DBECA1A74B}" type="parTrans" cxnId="{5EDF0C3F-9E4E-4D88-8ACB-9D0165A34DC9}">
      <dgm:prSet/>
      <dgm:spPr/>
      <dgm:t>
        <a:bodyPr/>
        <a:lstStyle/>
        <a:p>
          <a:endParaRPr lang="de-DE"/>
        </a:p>
      </dgm:t>
    </dgm:pt>
    <dgm:pt modelId="{D009CEF3-01CE-421F-8B8A-F2BD93370B6E}" type="sibTrans" cxnId="{5EDF0C3F-9E4E-4D88-8ACB-9D0165A34DC9}">
      <dgm:prSet/>
      <dgm:spPr/>
      <dgm:t>
        <a:bodyPr/>
        <a:lstStyle/>
        <a:p>
          <a:endParaRPr lang="de-DE"/>
        </a:p>
      </dgm:t>
    </dgm:pt>
    <dgm:pt modelId="{538E8ED6-773E-4512-9799-5236836A8CDD}">
      <dgm:prSet/>
      <dgm:spPr/>
      <dgm:t>
        <a:bodyPr/>
        <a:lstStyle/>
        <a:p>
          <a:pPr rtl="0"/>
          <a:r>
            <a:rPr lang="de-DE" baseline="0" smtClean="0"/>
            <a:t>bei Einhaltung dieser Regeln professionelle und vor allem aber auch freundliche und herzliche Gesprächsatmosphäre</a:t>
          </a:r>
          <a:endParaRPr lang="de-DE"/>
        </a:p>
      </dgm:t>
    </dgm:pt>
    <dgm:pt modelId="{FF1C741B-1093-4CDD-BF5D-0B5B418F5B0E}" type="parTrans" cxnId="{BEC0459E-7622-4759-89D7-08F9482C65DF}">
      <dgm:prSet/>
      <dgm:spPr/>
      <dgm:t>
        <a:bodyPr/>
        <a:lstStyle/>
        <a:p>
          <a:endParaRPr lang="de-DE"/>
        </a:p>
      </dgm:t>
    </dgm:pt>
    <dgm:pt modelId="{82B02F3E-70BC-4954-B39E-61CFCD8BB146}" type="sibTrans" cxnId="{BEC0459E-7622-4759-89D7-08F9482C65DF}">
      <dgm:prSet/>
      <dgm:spPr/>
      <dgm:t>
        <a:bodyPr/>
        <a:lstStyle/>
        <a:p>
          <a:endParaRPr lang="de-DE"/>
        </a:p>
      </dgm:t>
    </dgm:pt>
    <dgm:pt modelId="{B15BF94B-D066-41DD-A23A-54AC8C17DB03}" type="pres">
      <dgm:prSet presAssocID="{879D9320-6857-4314-B709-FB37DFDF2061}" presName="Name0" presStyleCnt="0">
        <dgm:presLayoutVars>
          <dgm:dir/>
          <dgm:animLvl val="lvl"/>
          <dgm:resizeHandles val="exact"/>
        </dgm:presLayoutVars>
      </dgm:prSet>
      <dgm:spPr/>
      <dgm:t>
        <a:bodyPr/>
        <a:lstStyle/>
        <a:p>
          <a:endParaRPr lang="de-DE"/>
        </a:p>
      </dgm:t>
    </dgm:pt>
    <dgm:pt modelId="{B24D3C3E-D10A-4706-84C8-ACBFC2B49769}" type="pres">
      <dgm:prSet presAssocID="{24D29DDF-5703-489A-B6E4-02D6181FDA9C}" presName="linNode" presStyleCnt="0"/>
      <dgm:spPr/>
    </dgm:pt>
    <dgm:pt modelId="{66FD205F-01BB-415B-81AF-412363473BFF}" type="pres">
      <dgm:prSet presAssocID="{24D29DDF-5703-489A-B6E4-02D6181FDA9C}" presName="parentText" presStyleLbl="node1" presStyleIdx="0" presStyleCnt="1">
        <dgm:presLayoutVars>
          <dgm:chMax val="1"/>
          <dgm:bulletEnabled val="1"/>
        </dgm:presLayoutVars>
      </dgm:prSet>
      <dgm:spPr/>
      <dgm:t>
        <a:bodyPr/>
        <a:lstStyle/>
        <a:p>
          <a:endParaRPr lang="de-DE"/>
        </a:p>
      </dgm:t>
    </dgm:pt>
    <dgm:pt modelId="{BE338105-81F2-4E5E-B452-49929A77EB44}" type="pres">
      <dgm:prSet presAssocID="{24D29DDF-5703-489A-B6E4-02D6181FDA9C}" presName="descendantText" presStyleLbl="alignAccFollowNode1" presStyleIdx="0" presStyleCnt="1">
        <dgm:presLayoutVars>
          <dgm:bulletEnabled val="1"/>
        </dgm:presLayoutVars>
      </dgm:prSet>
      <dgm:spPr/>
      <dgm:t>
        <a:bodyPr/>
        <a:lstStyle/>
        <a:p>
          <a:endParaRPr lang="de-DE"/>
        </a:p>
      </dgm:t>
    </dgm:pt>
  </dgm:ptLst>
  <dgm:cxnLst>
    <dgm:cxn modelId="{BEC0459E-7622-4759-89D7-08F9482C65DF}" srcId="{24D29DDF-5703-489A-B6E4-02D6181FDA9C}" destId="{538E8ED6-773E-4512-9799-5236836A8CDD}" srcOrd="4" destOrd="0" parTransId="{FF1C741B-1093-4CDD-BF5D-0B5B418F5B0E}" sibTransId="{82B02F3E-70BC-4954-B39E-61CFCD8BB146}"/>
    <dgm:cxn modelId="{5EDF0C3F-9E4E-4D88-8ACB-9D0165A34DC9}" srcId="{24D29DDF-5703-489A-B6E4-02D6181FDA9C}" destId="{7D07CE47-3C85-4064-844C-A66218FD7BA5}" srcOrd="3" destOrd="0" parTransId="{25345E98-0190-4FF0-BEF9-12DBECA1A74B}" sibTransId="{D009CEF3-01CE-421F-8B8A-F2BD93370B6E}"/>
    <dgm:cxn modelId="{E0CD47B6-8186-427E-8D7A-4677A52C4D9F}" type="presOf" srcId="{538E8ED6-773E-4512-9799-5236836A8CDD}" destId="{BE338105-81F2-4E5E-B452-49929A77EB44}" srcOrd="0" destOrd="4" presId="urn:microsoft.com/office/officeart/2005/8/layout/vList5"/>
    <dgm:cxn modelId="{6F409F3A-4F92-4F9C-BA13-5B927DBAE89D}" type="presOf" srcId="{7D07CE47-3C85-4064-844C-A66218FD7BA5}" destId="{BE338105-81F2-4E5E-B452-49929A77EB44}" srcOrd="0" destOrd="3" presId="urn:microsoft.com/office/officeart/2005/8/layout/vList5"/>
    <dgm:cxn modelId="{4C0A936D-B7D4-43C1-8191-C0406E55EC08}" type="presOf" srcId="{879D9320-6857-4314-B709-FB37DFDF2061}" destId="{B15BF94B-D066-41DD-A23A-54AC8C17DB03}" srcOrd="0" destOrd="0" presId="urn:microsoft.com/office/officeart/2005/8/layout/vList5"/>
    <dgm:cxn modelId="{1A9452B5-D9D4-45EF-A272-5C1F6158EF25}" type="presOf" srcId="{A01374B0-49B4-48E4-8B73-2A40AAA180CF}" destId="{BE338105-81F2-4E5E-B452-49929A77EB44}" srcOrd="0" destOrd="0" presId="urn:microsoft.com/office/officeart/2005/8/layout/vList5"/>
    <dgm:cxn modelId="{8DA29717-620D-447D-808B-487EA6DA02ED}" srcId="{24D29DDF-5703-489A-B6E4-02D6181FDA9C}" destId="{A01374B0-49B4-48E4-8B73-2A40AAA180CF}" srcOrd="0" destOrd="0" parTransId="{3B8E894A-4B01-48BD-989E-93866922AE25}" sibTransId="{0A0911B0-B16E-4E5D-AAD9-E8DA544656C4}"/>
    <dgm:cxn modelId="{333A03E8-3C6B-4324-9791-B38DA6CBF079}" srcId="{24D29DDF-5703-489A-B6E4-02D6181FDA9C}" destId="{8E152989-EA12-435C-BE47-99BA34427936}" srcOrd="1" destOrd="0" parTransId="{81943FBF-2A29-479C-BE5C-5492AC315A60}" sibTransId="{2991670B-CAF2-4862-ADFB-565CF9B61529}"/>
    <dgm:cxn modelId="{0DF75D35-11C9-4B48-8FB1-CF80312D8986}" srcId="{24D29DDF-5703-489A-B6E4-02D6181FDA9C}" destId="{E8897AD7-9B76-4F07-98B0-1B077DD196A4}" srcOrd="2" destOrd="0" parTransId="{F2CF926F-6C50-4BFC-A264-6D83F1C0232B}" sibTransId="{3A73BB6F-1DC0-4138-BC32-632F9AB92A47}"/>
    <dgm:cxn modelId="{F0913853-1769-4C09-95E6-001F2ABC78D4}" srcId="{879D9320-6857-4314-B709-FB37DFDF2061}" destId="{24D29DDF-5703-489A-B6E4-02D6181FDA9C}" srcOrd="0" destOrd="0" parTransId="{1F688301-CBB9-44DE-88BC-19BB89121936}" sibTransId="{4A245AF1-B249-483F-B6D9-3367F25AFE38}"/>
    <dgm:cxn modelId="{6248D778-8DB7-4E2A-8926-0A806AC97B63}" type="presOf" srcId="{8E152989-EA12-435C-BE47-99BA34427936}" destId="{BE338105-81F2-4E5E-B452-49929A77EB44}" srcOrd="0" destOrd="1" presId="urn:microsoft.com/office/officeart/2005/8/layout/vList5"/>
    <dgm:cxn modelId="{A0A85852-5368-4407-A90F-7CA00F19310B}" type="presOf" srcId="{E8897AD7-9B76-4F07-98B0-1B077DD196A4}" destId="{BE338105-81F2-4E5E-B452-49929A77EB44}" srcOrd="0" destOrd="2" presId="urn:microsoft.com/office/officeart/2005/8/layout/vList5"/>
    <dgm:cxn modelId="{1560593B-10EF-4361-B74D-F2156A90849C}" type="presOf" srcId="{24D29DDF-5703-489A-B6E4-02D6181FDA9C}" destId="{66FD205F-01BB-415B-81AF-412363473BFF}" srcOrd="0" destOrd="0" presId="urn:microsoft.com/office/officeart/2005/8/layout/vList5"/>
    <dgm:cxn modelId="{E85A0527-2972-42D3-95F2-47A9283274C2}" type="presParOf" srcId="{B15BF94B-D066-41DD-A23A-54AC8C17DB03}" destId="{B24D3C3E-D10A-4706-84C8-ACBFC2B49769}" srcOrd="0" destOrd="0" presId="urn:microsoft.com/office/officeart/2005/8/layout/vList5"/>
    <dgm:cxn modelId="{DF773865-2EF1-44BE-8CA2-CC41A35B098A}" type="presParOf" srcId="{B24D3C3E-D10A-4706-84C8-ACBFC2B49769}" destId="{66FD205F-01BB-415B-81AF-412363473BFF}" srcOrd="0" destOrd="0" presId="urn:microsoft.com/office/officeart/2005/8/layout/vList5"/>
    <dgm:cxn modelId="{90AD17E3-0530-4A0E-9628-AF88BF5D51CE}" type="presParOf" srcId="{B24D3C3E-D10A-4706-84C8-ACBFC2B49769}" destId="{BE338105-81F2-4E5E-B452-49929A77EB44}"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ECC629B1-E1B8-43BA-AF36-BD0077EF7F3C}" type="doc">
      <dgm:prSet loTypeId="urn:microsoft.com/office/officeart/2005/8/layout/bList2" loCatId="list" qsTypeId="urn:microsoft.com/office/officeart/2005/8/quickstyle/3d5" qsCatId="3D" csTypeId="urn:microsoft.com/office/officeart/2005/8/colors/accent1_2" csCatId="accent1"/>
      <dgm:spPr/>
      <dgm:t>
        <a:bodyPr/>
        <a:lstStyle/>
        <a:p>
          <a:endParaRPr lang="de-DE"/>
        </a:p>
      </dgm:t>
    </dgm:pt>
    <dgm:pt modelId="{66B77431-0BB2-4A67-8731-9FCD6ECA125D}">
      <dgm:prSet/>
      <dgm:spPr/>
      <dgm:t>
        <a:bodyPr/>
        <a:lstStyle/>
        <a:p>
          <a:pPr rtl="0"/>
          <a:r>
            <a:rPr lang="de-DE" b="1" baseline="0" smtClean="0"/>
            <a:t>Die türkische Sprache</a:t>
          </a:r>
          <a:endParaRPr lang="de-DE"/>
        </a:p>
      </dgm:t>
    </dgm:pt>
    <dgm:pt modelId="{64393809-3ADA-4D71-A01C-38191CD20CFC}" type="parTrans" cxnId="{B0D2AE82-1ABD-4DE9-83A3-8676BEE95583}">
      <dgm:prSet/>
      <dgm:spPr/>
      <dgm:t>
        <a:bodyPr/>
        <a:lstStyle/>
        <a:p>
          <a:endParaRPr lang="de-DE"/>
        </a:p>
      </dgm:t>
    </dgm:pt>
    <dgm:pt modelId="{AFF32683-A941-4936-BBDB-DB39403D302A}" type="sibTrans" cxnId="{B0D2AE82-1ABD-4DE9-83A3-8676BEE95583}">
      <dgm:prSet/>
      <dgm:spPr/>
      <dgm:t>
        <a:bodyPr/>
        <a:lstStyle/>
        <a:p>
          <a:endParaRPr lang="de-DE"/>
        </a:p>
      </dgm:t>
    </dgm:pt>
    <dgm:pt modelId="{0DB92BAA-B432-4D21-BDEF-41BEE5063D50}">
      <dgm:prSet/>
      <dgm:spPr/>
      <dgm:t>
        <a:bodyPr/>
        <a:lstStyle/>
        <a:p>
          <a:pPr rtl="0"/>
          <a:r>
            <a:rPr lang="de-DE" baseline="0" smtClean="0"/>
            <a:t>Türkisch gehört zu den ural-altaischen, hier zu den Turksprachen</a:t>
          </a:r>
          <a:endParaRPr lang="de-DE"/>
        </a:p>
      </dgm:t>
    </dgm:pt>
    <dgm:pt modelId="{12E54E94-F17C-47C3-AF92-ADA6C16BA214}" type="parTrans" cxnId="{365262D9-88F6-4991-A8A1-C2D08B11D219}">
      <dgm:prSet/>
      <dgm:spPr/>
      <dgm:t>
        <a:bodyPr/>
        <a:lstStyle/>
        <a:p>
          <a:endParaRPr lang="de-DE"/>
        </a:p>
      </dgm:t>
    </dgm:pt>
    <dgm:pt modelId="{210F6CA2-C5AF-43E8-828B-2FB8A95B945E}" type="sibTrans" cxnId="{365262D9-88F6-4991-A8A1-C2D08B11D219}">
      <dgm:prSet/>
      <dgm:spPr/>
      <dgm:t>
        <a:bodyPr/>
        <a:lstStyle/>
        <a:p>
          <a:endParaRPr lang="de-DE"/>
        </a:p>
      </dgm:t>
    </dgm:pt>
    <dgm:pt modelId="{DD66928D-BF3C-49B5-91C1-06465CA45016}">
      <dgm:prSet/>
      <dgm:spPr/>
      <dgm:t>
        <a:bodyPr/>
        <a:lstStyle/>
        <a:p>
          <a:pPr rtl="0"/>
          <a:r>
            <a:rPr lang="de-DE" baseline="0" smtClean="0"/>
            <a:t>starke Beeinflussung in verschiedenen Entwicklungsepochen durch das Arabische, Persische, Neugriechische, Lateinische, Italienische und im technischen Bereich durch das Französische</a:t>
          </a:r>
          <a:endParaRPr lang="de-DE"/>
        </a:p>
      </dgm:t>
    </dgm:pt>
    <dgm:pt modelId="{A3A40AC3-EBAA-4510-84AB-632E0381729B}" type="parTrans" cxnId="{E27994A0-0118-4BB1-96BC-7E594566B009}">
      <dgm:prSet/>
      <dgm:spPr/>
      <dgm:t>
        <a:bodyPr/>
        <a:lstStyle/>
        <a:p>
          <a:endParaRPr lang="de-DE"/>
        </a:p>
      </dgm:t>
    </dgm:pt>
    <dgm:pt modelId="{73F93142-6B46-4469-BF52-31A6CAB84D6A}" type="sibTrans" cxnId="{E27994A0-0118-4BB1-96BC-7E594566B009}">
      <dgm:prSet/>
      <dgm:spPr/>
      <dgm:t>
        <a:bodyPr/>
        <a:lstStyle/>
        <a:p>
          <a:endParaRPr lang="de-DE"/>
        </a:p>
      </dgm:t>
    </dgm:pt>
    <dgm:pt modelId="{FDFB29EE-C337-4026-B75E-6B4F32CD0B26}">
      <dgm:prSet/>
      <dgm:spPr/>
      <dgm:t>
        <a:bodyPr/>
        <a:lstStyle/>
        <a:p>
          <a:pPr rtl="0"/>
          <a:r>
            <a:rPr lang="de-DE" baseline="0" smtClean="0"/>
            <a:t>kein grammatikalisches Geschlecht, keine bestimmten Artikel</a:t>
          </a:r>
          <a:endParaRPr lang="de-DE"/>
        </a:p>
      </dgm:t>
    </dgm:pt>
    <dgm:pt modelId="{6277774D-A088-4537-806A-B9EEBB8BB377}" type="parTrans" cxnId="{D042F43E-E79B-4395-98BF-9ADF1E09514C}">
      <dgm:prSet/>
      <dgm:spPr/>
      <dgm:t>
        <a:bodyPr/>
        <a:lstStyle/>
        <a:p>
          <a:endParaRPr lang="de-DE"/>
        </a:p>
      </dgm:t>
    </dgm:pt>
    <dgm:pt modelId="{5695A673-B305-4CCA-BB59-46DC46742425}" type="sibTrans" cxnId="{D042F43E-E79B-4395-98BF-9ADF1E09514C}">
      <dgm:prSet/>
      <dgm:spPr/>
      <dgm:t>
        <a:bodyPr/>
        <a:lstStyle/>
        <a:p>
          <a:endParaRPr lang="de-DE"/>
        </a:p>
      </dgm:t>
    </dgm:pt>
    <dgm:pt modelId="{2D623A6A-2FF6-4583-8376-FDAFD171B041}">
      <dgm:prSet/>
      <dgm:spPr/>
      <dgm:t>
        <a:bodyPr/>
        <a:lstStyle/>
        <a:p>
          <a:pPr rtl="0"/>
          <a:r>
            <a:rPr lang="de-DE" baseline="0" smtClean="0"/>
            <a:t>Subjekt-Prädikat-Objekt im Indogermanischen, SOP im Türkischen</a:t>
          </a:r>
          <a:endParaRPr lang="de-DE"/>
        </a:p>
      </dgm:t>
    </dgm:pt>
    <dgm:pt modelId="{02423C12-0A85-4231-A6C3-60D52DABF040}" type="parTrans" cxnId="{DB4E716F-0113-4E82-A6AB-02BB7E06C45B}">
      <dgm:prSet/>
      <dgm:spPr/>
      <dgm:t>
        <a:bodyPr/>
        <a:lstStyle/>
        <a:p>
          <a:endParaRPr lang="de-DE"/>
        </a:p>
      </dgm:t>
    </dgm:pt>
    <dgm:pt modelId="{ABE48A15-A41A-4088-8ABA-059285FB0D16}" type="sibTrans" cxnId="{DB4E716F-0113-4E82-A6AB-02BB7E06C45B}">
      <dgm:prSet/>
      <dgm:spPr/>
      <dgm:t>
        <a:bodyPr/>
        <a:lstStyle/>
        <a:p>
          <a:endParaRPr lang="de-DE"/>
        </a:p>
      </dgm:t>
    </dgm:pt>
    <dgm:pt modelId="{21F8B055-B085-4A9C-976D-4CE793444A4C}">
      <dgm:prSet/>
      <dgm:spPr/>
      <dgm:t>
        <a:bodyPr/>
        <a:lstStyle/>
        <a:p>
          <a:pPr rtl="0"/>
          <a:r>
            <a:rPr lang="de-DE" baseline="0" smtClean="0"/>
            <a:t>keine Prädikate, Satz- und Wortbau durch Suffixe (Wortanhängsel)</a:t>
          </a:r>
          <a:endParaRPr lang="de-DE"/>
        </a:p>
      </dgm:t>
    </dgm:pt>
    <dgm:pt modelId="{53E06643-4A37-4DC4-A8D1-8D800F05E8C8}" type="parTrans" cxnId="{23A67F9B-D387-4AA5-AE8C-933E8E1C84C4}">
      <dgm:prSet/>
      <dgm:spPr/>
      <dgm:t>
        <a:bodyPr/>
        <a:lstStyle/>
        <a:p>
          <a:endParaRPr lang="de-DE"/>
        </a:p>
      </dgm:t>
    </dgm:pt>
    <dgm:pt modelId="{3653074E-2A9E-4840-89D9-92C77FE49041}" type="sibTrans" cxnId="{23A67F9B-D387-4AA5-AE8C-933E8E1C84C4}">
      <dgm:prSet/>
      <dgm:spPr/>
      <dgm:t>
        <a:bodyPr/>
        <a:lstStyle/>
        <a:p>
          <a:endParaRPr lang="de-DE"/>
        </a:p>
      </dgm:t>
    </dgm:pt>
    <dgm:pt modelId="{1EDA9602-8859-44E8-BEE9-871F1C5C8AF3}">
      <dgm:prSet/>
      <dgm:spPr/>
      <dgm:t>
        <a:bodyPr/>
        <a:lstStyle/>
        <a:p>
          <a:pPr rtl="0"/>
          <a:r>
            <a:rPr lang="de-DE" baseline="0" dirty="0" smtClean="0"/>
            <a:t>Alphabet besteht aus 29 lateinischen Buchstaben mit vier Sonderzeichen: ç (</a:t>
          </a:r>
          <a:r>
            <a:rPr lang="de-DE" baseline="0" dirty="0" err="1" smtClean="0"/>
            <a:t>tsch</a:t>
          </a:r>
          <a:r>
            <a:rPr lang="de-DE" baseline="0" dirty="0" smtClean="0"/>
            <a:t>), ş (</a:t>
          </a:r>
          <a:r>
            <a:rPr lang="de-DE" baseline="0" dirty="0" err="1" smtClean="0"/>
            <a:t>sch</a:t>
          </a:r>
          <a:r>
            <a:rPr lang="de-DE" baseline="0" dirty="0" smtClean="0"/>
            <a:t>), ı (fremder Vokal), ğ (folgt Vokal und verlängert diesen)</a:t>
          </a:r>
          <a:endParaRPr lang="de-DE" dirty="0"/>
        </a:p>
      </dgm:t>
    </dgm:pt>
    <dgm:pt modelId="{7199EBC5-680C-4B4E-B34D-4FDF2B0DA4EE}" type="parTrans" cxnId="{F3C9F701-F293-4AF7-8242-1DAC5428BB20}">
      <dgm:prSet/>
      <dgm:spPr/>
      <dgm:t>
        <a:bodyPr/>
        <a:lstStyle/>
        <a:p>
          <a:endParaRPr lang="de-DE"/>
        </a:p>
      </dgm:t>
    </dgm:pt>
    <dgm:pt modelId="{B0BE06E4-F484-410F-867C-6224CD4D35D1}" type="sibTrans" cxnId="{F3C9F701-F293-4AF7-8242-1DAC5428BB20}">
      <dgm:prSet/>
      <dgm:spPr/>
      <dgm:t>
        <a:bodyPr/>
        <a:lstStyle/>
        <a:p>
          <a:endParaRPr lang="de-DE"/>
        </a:p>
      </dgm:t>
    </dgm:pt>
    <dgm:pt modelId="{6B98E328-26D4-4913-8CD7-2C9F35503D4D}">
      <dgm:prSet/>
      <dgm:spPr/>
      <dgm:t>
        <a:bodyPr/>
        <a:lstStyle/>
        <a:p>
          <a:pPr rtl="0"/>
          <a:r>
            <a:rPr lang="de-DE" baseline="0" dirty="0" smtClean="0"/>
            <a:t>sehr blumige Sprache mit Bildern</a:t>
          </a:r>
          <a:endParaRPr lang="de-DE" dirty="0"/>
        </a:p>
      </dgm:t>
    </dgm:pt>
    <dgm:pt modelId="{D9FEBE6F-5EC0-4CF2-B128-6FD6D201EA5A}" type="parTrans" cxnId="{D7F5F77C-E956-4E59-8DED-EF293A5DC1DE}">
      <dgm:prSet/>
      <dgm:spPr/>
      <dgm:t>
        <a:bodyPr/>
        <a:lstStyle/>
        <a:p>
          <a:endParaRPr lang="de-DE"/>
        </a:p>
      </dgm:t>
    </dgm:pt>
    <dgm:pt modelId="{C05E5E1E-F1DA-45C2-8632-2E00940051BC}" type="sibTrans" cxnId="{D7F5F77C-E956-4E59-8DED-EF293A5DC1DE}">
      <dgm:prSet/>
      <dgm:spPr/>
      <dgm:t>
        <a:bodyPr/>
        <a:lstStyle/>
        <a:p>
          <a:endParaRPr lang="de-DE"/>
        </a:p>
      </dgm:t>
    </dgm:pt>
    <dgm:pt modelId="{FCCE54FA-7CF3-4550-B197-003872E4D6CD}" type="pres">
      <dgm:prSet presAssocID="{ECC629B1-E1B8-43BA-AF36-BD0077EF7F3C}" presName="diagram" presStyleCnt="0">
        <dgm:presLayoutVars>
          <dgm:dir/>
          <dgm:animLvl val="lvl"/>
          <dgm:resizeHandles val="exact"/>
        </dgm:presLayoutVars>
      </dgm:prSet>
      <dgm:spPr/>
      <dgm:t>
        <a:bodyPr/>
        <a:lstStyle/>
        <a:p>
          <a:endParaRPr lang="de-DE"/>
        </a:p>
      </dgm:t>
    </dgm:pt>
    <dgm:pt modelId="{04CD3AF2-0E76-4454-9A3A-5C2D0B0B66AB}" type="pres">
      <dgm:prSet presAssocID="{66B77431-0BB2-4A67-8731-9FCD6ECA125D}" presName="compNode" presStyleCnt="0"/>
      <dgm:spPr/>
    </dgm:pt>
    <dgm:pt modelId="{AF8CB7B4-68CE-4A63-B41B-0AF0A549BE8E}" type="pres">
      <dgm:prSet presAssocID="{66B77431-0BB2-4A67-8731-9FCD6ECA125D}" presName="childRect" presStyleLbl="bgAcc1" presStyleIdx="0" presStyleCnt="1">
        <dgm:presLayoutVars>
          <dgm:bulletEnabled val="1"/>
        </dgm:presLayoutVars>
      </dgm:prSet>
      <dgm:spPr/>
      <dgm:t>
        <a:bodyPr/>
        <a:lstStyle/>
        <a:p>
          <a:endParaRPr lang="de-DE"/>
        </a:p>
      </dgm:t>
    </dgm:pt>
    <dgm:pt modelId="{D8E7EBA9-43F5-458B-9E50-F14D7BBD58A8}" type="pres">
      <dgm:prSet presAssocID="{66B77431-0BB2-4A67-8731-9FCD6ECA125D}" presName="parentText" presStyleLbl="node1" presStyleIdx="0" presStyleCnt="0">
        <dgm:presLayoutVars>
          <dgm:chMax val="0"/>
          <dgm:bulletEnabled val="1"/>
        </dgm:presLayoutVars>
      </dgm:prSet>
      <dgm:spPr/>
      <dgm:t>
        <a:bodyPr/>
        <a:lstStyle/>
        <a:p>
          <a:endParaRPr lang="de-DE"/>
        </a:p>
      </dgm:t>
    </dgm:pt>
    <dgm:pt modelId="{61D3910B-7E45-45E9-B04A-47131C5282EB}" type="pres">
      <dgm:prSet presAssocID="{66B77431-0BB2-4A67-8731-9FCD6ECA125D}" presName="parentRect" presStyleLbl="alignNode1" presStyleIdx="0" presStyleCnt="1"/>
      <dgm:spPr/>
      <dgm:t>
        <a:bodyPr/>
        <a:lstStyle/>
        <a:p>
          <a:endParaRPr lang="de-DE"/>
        </a:p>
      </dgm:t>
    </dgm:pt>
    <dgm:pt modelId="{D906CAA1-36DD-4958-8F1E-B2DB977CC19B}" type="pres">
      <dgm:prSet presAssocID="{66B77431-0BB2-4A67-8731-9FCD6ECA125D}" presName="adorn" presStyleLbl="fgAccFollowNode1" presStyleIdx="0" presStyleCnt="1"/>
      <dgm:spPr/>
    </dgm:pt>
  </dgm:ptLst>
  <dgm:cxnLst>
    <dgm:cxn modelId="{73B8D487-34A4-44EC-A797-7854F991AA21}" type="presOf" srcId="{2D623A6A-2FF6-4583-8376-FDAFD171B041}" destId="{AF8CB7B4-68CE-4A63-B41B-0AF0A549BE8E}" srcOrd="0" destOrd="3" presId="urn:microsoft.com/office/officeart/2005/8/layout/bList2"/>
    <dgm:cxn modelId="{F3C9F701-F293-4AF7-8242-1DAC5428BB20}" srcId="{66B77431-0BB2-4A67-8731-9FCD6ECA125D}" destId="{1EDA9602-8859-44E8-BEE9-871F1C5C8AF3}" srcOrd="5" destOrd="0" parTransId="{7199EBC5-680C-4B4E-B34D-4FDF2B0DA4EE}" sibTransId="{B0BE06E4-F484-410F-867C-6224CD4D35D1}"/>
    <dgm:cxn modelId="{A475E83F-04AD-4B09-A561-A72FBEA96AF3}" type="presOf" srcId="{ECC629B1-E1B8-43BA-AF36-BD0077EF7F3C}" destId="{FCCE54FA-7CF3-4550-B197-003872E4D6CD}" srcOrd="0" destOrd="0" presId="urn:microsoft.com/office/officeart/2005/8/layout/bList2"/>
    <dgm:cxn modelId="{E27994A0-0118-4BB1-96BC-7E594566B009}" srcId="{66B77431-0BB2-4A67-8731-9FCD6ECA125D}" destId="{DD66928D-BF3C-49B5-91C1-06465CA45016}" srcOrd="1" destOrd="0" parTransId="{A3A40AC3-EBAA-4510-84AB-632E0381729B}" sibTransId="{73F93142-6B46-4469-BF52-31A6CAB84D6A}"/>
    <dgm:cxn modelId="{365262D9-88F6-4991-A8A1-C2D08B11D219}" srcId="{66B77431-0BB2-4A67-8731-9FCD6ECA125D}" destId="{0DB92BAA-B432-4D21-BDEF-41BEE5063D50}" srcOrd="0" destOrd="0" parTransId="{12E54E94-F17C-47C3-AF92-ADA6C16BA214}" sibTransId="{210F6CA2-C5AF-43E8-828B-2FB8A95B945E}"/>
    <dgm:cxn modelId="{57062DA6-5739-4732-8DCF-E37F45772307}" type="presOf" srcId="{21F8B055-B085-4A9C-976D-4CE793444A4C}" destId="{AF8CB7B4-68CE-4A63-B41B-0AF0A549BE8E}" srcOrd="0" destOrd="4" presId="urn:microsoft.com/office/officeart/2005/8/layout/bList2"/>
    <dgm:cxn modelId="{D7F5F77C-E956-4E59-8DED-EF293A5DC1DE}" srcId="{66B77431-0BB2-4A67-8731-9FCD6ECA125D}" destId="{6B98E328-26D4-4913-8CD7-2C9F35503D4D}" srcOrd="6" destOrd="0" parTransId="{D9FEBE6F-5EC0-4CF2-B128-6FD6D201EA5A}" sibTransId="{C05E5E1E-F1DA-45C2-8632-2E00940051BC}"/>
    <dgm:cxn modelId="{B62E24A0-C94C-42E7-8743-C1EF164D829A}" type="presOf" srcId="{1EDA9602-8859-44E8-BEE9-871F1C5C8AF3}" destId="{AF8CB7B4-68CE-4A63-B41B-0AF0A549BE8E}" srcOrd="0" destOrd="5" presId="urn:microsoft.com/office/officeart/2005/8/layout/bList2"/>
    <dgm:cxn modelId="{D042F43E-E79B-4395-98BF-9ADF1E09514C}" srcId="{66B77431-0BB2-4A67-8731-9FCD6ECA125D}" destId="{FDFB29EE-C337-4026-B75E-6B4F32CD0B26}" srcOrd="2" destOrd="0" parTransId="{6277774D-A088-4537-806A-B9EEBB8BB377}" sibTransId="{5695A673-B305-4CCA-BB59-46DC46742425}"/>
    <dgm:cxn modelId="{23A67F9B-D387-4AA5-AE8C-933E8E1C84C4}" srcId="{66B77431-0BB2-4A67-8731-9FCD6ECA125D}" destId="{21F8B055-B085-4A9C-976D-4CE793444A4C}" srcOrd="4" destOrd="0" parTransId="{53E06643-4A37-4DC4-A8D1-8D800F05E8C8}" sibTransId="{3653074E-2A9E-4840-89D9-92C77FE49041}"/>
    <dgm:cxn modelId="{B0D2AE82-1ABD-4DE9-83A3-8676BEE95583}" srcId="{ECC629B1-E1B8-43BA-AF36-BD0077EF7F3C}" destId="{66B77431-0BB2-4A67-8731-9FCD6ECA125D}" srcOrd="0" destOrd="0" parTransId="{64393809-3ADA-4D71-A01C-38191CD20CFC}" sibTransId="{AFF32683-A941-4936-BBDB-DB39403D302A}"/>
    <dgm:cxn modelId="{14CFC9C4-7857-41F4-9AE7-4CCE297BB69D}" type="presOf" srcId="{66B77431-0BB2-4A67-8731-9FCD6ECA125D}" destId="{D8E7EBA9-43F5-458B-9E50-F14D7BBD58A8}" srcOrd="0" destOrd="0" presId="urn:microsoft.com/office/officeart/2005/8/layout/bList2"/>
    <dgm:cxn modelId="{FE2E847C-CE15-428A-B7A3-D7ECD15320BD}" type="presOf" srcId="{66B77431-0BB2-4A67-8731-9FCD6ECA125D}" destId="{61D3910B-7E45-45E9-B04A-47131C5282EB}" srcOrd="1" destOrd="0" presId="urn:microsoft.com/office/officeart/2005/8/layout/bList2"/>
    <dgm:cxn modelId="{086B502D-7631-45D8-8673-96D809FD7551}" type="presOf" srcId="{0DB92BAA-B432-4D21-BDEF-41BEE5063D50}" destId="{AF8CB7B4-68CE-4A63-B41B-0AF0A549BE8E}" srcOrd="0" destOrd="0" presId="urn:microsoft.com/office/officeart/2005/8/layout/bList2"/>
    <dgm:cxn modelId="{DB4E716F-0113-4E82-A6AB-02BB7E06C45B}" srcId="{66B77431-0BB2-4A67-8731-9FCD6ECA125D}" destId="{2D623A6A-2FF6-4583-8376-FDAFD171B041}" srcOrd="3" destOrd="0" parTransId="{02423C12-0A85-4231-A6C3-60D52DABF040}" sibTransId="{ABE48A15-A41A-4088-8ABA-059285FB0D16}"/>
    <dgm:cxn modelId="{5C9B385C-C0FF-47E8-8D9B-BD6D49B7A591}" type="presOf" srcId="{6B98E328-26D4-4913-8CD7-2C9F35503D4D}" destId="{AF8CB7B4-68CE-4A63-B41B-0AF0A549BE8E}" srcOrd="0" destOrd="6" presId="urn:microsoft.com/office/officeart/2005/8/layout/bList2"/>
    <dgm:cxn modelId="{D8DB3B94-F960-4488-B356-C162CD325779}" type="presOf" srcId="{FDFB29EE-C337-4026-B75E-6B4F32CD0B26}" destId="{AF8CB7B4-68CE-4A63-B41B-0AF0A549BE8E}" srcOrd="0" destOrd="2" presId="urn:microsoft.com/office/officeart/2005/8/layout/bList2"/>
    <dgm:cxn modelId="{BF564AFF-939F-4069-A74F-5BD4C5CBCA7B}" type="presOf" srcId="{DD66928D-BF3C-49B5-91C1-06465CA45016}" destId="{AF8CB7B4-68CE-4A63-B41B-0AF0A549BE8E}" srcOrd="0" destOrd="1" presId="urn:microsoft.com/office/officeart/2005/8/layout/bList2"/>
    <dgm:cxn modelId="{304D38D7-DF4D-480F-B0CD-90B4B945C82E}" type="presParOf" srcId="{FCCE54FA-7CF3-4550-B197-003872E4D6CD}" destId="{04CD3AF2-0E76-4454-9A3A-5C2D0B0B66AB}" srcOrd="0" destOrd="0" presId="urn:microsoft.com/office/officeart/2005/8/layout/bList2"/>
    <dgm:cxn modelId="{4449498E-8CCA-48D9-9D63-67476CC358DF}" type="presParOf" srcId="{04CD3AF2-0E76-4454-9A3A-5C2D0B0B66AB}" destId="{AF8CB7B4-68CE-4A63-B41B-0AF0A549BE8E}" srcOrd="0" destOrd="0" presId="urn:microsoft.com/office/officeart/2005/8/layout/bList2"/>
    <dgm:cxn modelId="{12F7D271-4915-4967-AD58-985402F095E0}" type="presParOf" srcId="{04CD3AF2-0E76-4454-9A3A-5C2D0B0B66AB}" destId="{D8E7EBA9-43F5-458B-9E50-F14D7BBD58A8}" srcOrd="1" destOrd="0" presId="urn:microsoft.com/office/officeart/2005/8/layout/bList2"/>
    <dgm:cxn modelId="{7C0FA262-E83B-446C-A9D5-020FB8F017E0}" type="presParOf" srcId="{04CD3AF2-0E76-4454-9A3A-5C2D0B0B66AB}" destId="{61D3910B-7E45-45E9-B04A-47131C5282EB}" srcOrd="2" destOrd="0" presId="urn:microsoft.com/office/officeart/2005/8/layout/bList2"/>
    <dgm:cxn modelId="{077BD275-854B-4D22-9B67-DF95DF12CD3E}" type="presParOf" srcId="{04CD3AF2-0E76-4454-9A3A-5C2D0B0B66AB}" destId="{D906CAA1-36DD-4958-8F1E-B2DB977CC19B}" srcOrd="3" destOrd="0" presId="urn:microsoft.com/office/officeart/2005/8/layout/b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4F67FB07-D54D-42AD-97D1-C9CB5ED9E37E}" type="doc">
      <dgm:prSet loTypeId="urn:microsoft.com/office/officeart/2005/8/layout/vList5" loCatId="list" qsTypeId="urn:microsoft.com/office/officeart/2005/8/quickstyle/3d5" qsCatId="3D" csTypeId="urn:microsoft.com/office/officeart/2005/8/colors/accent1_2" csCatId="accent1"/>
      <dgm:spPr/>
      <dgm:t>
        <a:bodyPr/>
        <a:lstStyle/>
        <a:p>
          <a:endParaRPr lang="de-DE"/>
        </a:p>
      </dgm:t>
    </dgm:pt>
    <dgm:pt modelId="{D27641C9-56EF-40DA-9E2F-FFD633490564}">
      <dgm:prSet/>
      <dgm:spPr/>
      <dgm:t>
        <a:bodyPr/>
        <a:lstStyle/>
        <a:p>
          <a:pPr rtl="0"/>
          <a:r>
            <a:rPr lang="de-DE" b="1" baseline="0" smtClean="0"/>
            <a:t>Fremdsprachenkenntnisse in der Türkei</a:t>
          </a:r>
          <a:endParaRPr lang="de-DE"/>
        </a:p>
      </dgm:t>
    </dgm:pt>
    <dgm:pt modelId="{92CACA3B-9893-4DA7-9151-F59B33B1C368}" type="parTrans" cxnId="{28AC56D9-E586-428A-91C9-5C35F4F61353}">
      <dgm:prSet/>
      <dgm:spPr/>
      <dgm:t>
        <a:bodyPr/>
        <a:lstStyle/>
        <a:p>
          <a:endParaRPr lang="de-DE"/>
        </a:p>
      </dgm:t>
    </dgm:pt>
    <dgm:pt modelId="{74549244-F090-4C65-A7FC-9FDA6CB29321}" type="sibTrans" cxnId="{28AC56D9-E586-428A-91C9-5C35F4F61353}">
      <dgm:prSet/>
      <dgm:spPr/>
      <dgm:t>
        <a:bodyPr/>
        <a:lstStyle/>
        <a:p>
          <a:endParaRPr lang="de-DE"/>
        </a:p>
      </dgm:t>
    </dgm:pt>
    <dgm:pt modelId="{357E6DE9-50CC-49DD-8DF0-CB9D9D64E1FE}">
      <dgm:prSet/>
      <dgm:spPr/>
      <dgm:t>
        <a:bodyPr/>
        <a:lstStyle/>
        <a:p>
          <a:pPr rtl="0"/>
          <a:r>
            <a:rPr lang="de-DE" baseline="0" smtClean="0"/>
            <a:t>Fremdsprachenkenntnisse sind in Städten ausgeprägter als in ländlichen Regionen, bei der Jugend mehr als bei den Älteren</a:t>
          </a:r>
          <a:endParaRPr lang="de-DE"/>
        </a:p>
      </dgm:t>
    </dgm:pt>
    <dgm:pt modelId="{0DA6D365-EE6F-4547-A9A6-0BD0A817E007}" type="parTrans" cxnId="{1D7BF5EF-4F1E-4E78-AB7D-FF94107C2302}">
      <dgm:prSet/>
      <dgm:spPr/>
      <dgm:t>
        <a:bodyPr/>
        <a:lstStyle/>
        <a:p>
          <a:endParaRPr lang="de-DE"/>
        </a:p>
      </dgm:t>
    </dgm:pt>
    <dgm:pt modelId="{018ECEB1-A464-4421-AF8A-43DF51C9BB22}" type="sibTrans" cxnId="{1D7BF5EF-4F1E-4E78-AB7D-FF94107C2302}">
      <dgm:prSet/>
      <dgm:spPr/>
      <dgm:t>
        <a:bodyPr/>
        <a:lstStyle/>
        <a:p>
          <a:endParaRPr lang="de-DE"/>
        </a:p>
      </dgm:t>
    </dgm:pt>
    <dgm:pt modelId="{ED85BABD-7BD5-48A8-99EA-2922CE8341FB}">
      <dgm:prSet/>
      <dgm:spPr/>
      <dgm:t>
        <a:bodyPr/>
        <a:lstStyle/>
        <a:p>
          <a:pPr rtl="0"/>
          <a:r>
            <a:rPr lang="de-DE" baseline="0" smtClean="0"/>
            <a:t>an erster Position stehen Englisch gefolgt von Deutsch</a:t>
          </a:r>
          <a:endParaRPr lang="de-DE"/>
        </a:p>
      </dgm:t>
    </dgm:pt>
    <dgm:pt modelId="{44CB788E-A57B-4AD3-A874-796D7106718A}" type="parTrans" cxnId="{B81E809B-8B53-4944-8BB6-55FB21BAAC73}">
      <dgm:prSet/>
      <dgm:spPr/>
      <dgm:t>
        <a:bodyPr/>
        <a:lstStyle/>
        <a:p>
          <a:endParaRPr lang="de-DE"/>
        </a:p>
      </dgm:t>
    </dgm:pt>
    <dgm:pt modelId="{F372EEF8-D752-4B2E-A9FB-98B2FA2EDCCE}" type="sibTrans" cxnId="{B81E809B-8B53-4944-8BB6-55FB21BAAC73}">
      <dgm:prSet/>
      <dgm:spPr/>
      <dgm:t>
        <a:bodyPr/>
        <a:lstStyle/>
        <a:p>
          <a:endParaRPr lang="de-DE"/>
        </a:p>
      </dgm:t>
    </dgm:pt>
    <dgm:pt modelId="{56AF04EA-F0A5-4BDE-8763-6E69AC4C077B}">
      <dgm:prSet/>
      <dgm:spPr/>
      <dgm:t>
        <a:bodyPr/>
        <a:lstStyle/>
        <a:p>
          <a:pPr rtl="0"/>
          <a:r>
            <a:rPr lang="de-DE" baseline="0" smtClean="0"/>
            <a:t>weitere Fremdsprachenkenntnisse wie Französisch und Italienisch sind kaum ausgeprägt</a:t>
          </a:r>
          <a:endParaRPr lang="de-DE"/>
        </a:p>
      </dgm:t>
    </dgm:pt>
    <dgm:pt modelId="{21C3017C-683E-4171-A099-A1B4199393C9}" type="parTrans" cxnId="{3F23D2A3-DAA1-4A22-8DB6-8487BBF955C2}">
      <dgm:prSet/>
      <dgm:spPr/>
      <dgm:t>
        <a:bodyPr/>
        <a:lstStyle/>
        <a:p>
          <a:endParaRPr lang="de-DE"/>
        </a:p>
      </dgm:t>
    </dgm:pt>
    <dgm:pt modelId="{0091D109-9F7F-416A-B813-3CD6B30F816E}" type="sibTrans" cxnId="{3F23D2A3-DAA1-4A22-8DB6-8487BBF955C2}">
      <dgm:prSet/>
      <dgm:spPr/>
      <dgm:t>
        <a:bodyPr/>
        <a:lstStyle/>
        <a:p>
          <a:endParaRPr lang="de-DE"/>
        </a:p>
      </dgm:t>
    </dgm:pt>
    <dgm:pt modelId="{65152ACB-F761-44A0-B1C3-AC42FB8D9423}">
      <dgm:prSet/>
      <dgm:spPr/>
      <dgm:t>
        <a:bodyPr/>
        <a:lstStyle/>
        <a:p>
          <a:pPr rtl="0"/>
          <a:r>
            <a:rPr lang="de-DE" baseline="0" smtClean="0"/>
            <a:t>die Sprachenkenntnisse sind häufig durch Auslandsaufenthalte erworben (vor allem Deutschland, England und USA)</a:t>
          </a:r>
          <a:endParaRPr lang="de-DE"/>
        </a:p>
      </dgm:t>
    </dgm:pt>
    <dgm:pt modelId="{1C64EABF-2442-4238-9080-7AD01E8CEE17}" type="parTrans" cxnId="{CD4C572B-91B8-4CBB-A3CA-6701D2028C4B}">
      <dgm:prSet/>
      <dgm:spPr/>
      <dgm:t>
        <a:bodyPr/>
        <a:lstStyle/>
        <a:p>
          <a:endParaRPr lang="de-DE"/>
        </a:p>
      </dgm:t>
    </dgm:pt>
    <dgm:pt modelId="{9C66B074-04FE-4F4D-9F1D-2521F02091E2}" type="sibTrans" cxnId="{CD4C572B-91B8-4CBB-A3CA-6701D2028C4B}">
      <dgm:prSet/>
      <dgm:spPr/>
      <dgm:t>
        <a:bodyPr/>
        <a:lstStyle/>
        <a:p>
          <a:endParaRPr lang="de-DE"/>
        </a:p>
      </dgm:t>
    </dgm:pt>
    <dgm:pt modelId="{CCA834DB-BEEA-41D7-88C3-33F950A5B716}" type="pres">
      <dgm:prSet presAssocID="{4F67FB07-D54D-42AD-97D1-C9CB5ED9E37E}" presName="Name0" presStyleCnt="0">
        <dgm:presLayoutVars>
          <dgm:dir/>
          <dgm:animLvl val="lvl"/>
          <dgm:resizeHandles val="exact"/>
        </dgm:presLayoutVars>
      </dgm:prSet>
      <dgm:spPr/>
      <dgm:t>
        <a:bodyPr/>
        <a:lstStyle/>
        <a:p>
          <a:endParaRPr lang="de-DE"/>
        </a:p>
      </dgm:t>
    </dgm:pt>
    <dgm:pt modelId="{BB0FC030-DA6D-43E1-917A-9A38F7624E47}" type="pres">
      <dgm:prSet presAssocID="{D27641C9-56EF-40DA-9E2F-FFD633490564}" presName="linNode" presStyleCnt="0"/>
      <dgm:spPr/>
    </dgm:pt>
    <dgm:pt modelId="{4E5E7BA0-7707-431C-827A-3A0A3BFB58C1}" type="pres">
      <dgm:prSet presAssocID="{D27641C9-56EF-40DA-9E2F-FFD633490564}" presName="parentText" presStyleLbl="node1" presStyleIdx="0" presStyleCnt="1">
        <dgm:presLayoutVars>
          <dgm:chMax val="1"/>
          <dgm:bulletEnabled val="1"/>
        </dgm:presLayoutVars>
      </dgm:prSet>
      <dgm:spPr/>
      <dgm:t>
        <a:bodyPr/>
        <a:lstStyle/>
        <a:p>
          <a:endParaRPr lang="de-DE"/>
        </a:p>
      </dgm:t>
    </dgm:pt>
    <dgm:pt modelId="{C362EA75-88DC-49BD-8740-CABFD4C5849A}" type="pres">
      <dgm:prSet presAssocID="{D27641C9-56EF-40DA-9E2F-FFD633490564}" presName="descendantText" presStyleLbl="alignAccFollowNode1" presStyleIdx="0" presStyleCnt="1">
        <dgm:presLayoutVars>
          <dgm:bulletEnabled val="1"/>
        </dgm:presLayoutVars>
      </dgm:prSet>
      <dgm:spPr/>
      <dgm:t>
        <a:bodyPr/>
        <a:lstStyle/>
        <a:p>
          <a:endParaRPr lang="de-DE"/>
        </a:p>
      </dgm:t>
    </dgm:pt>
  </dgm:ptLst>
  <dgm:cxnLst>
    <dgm:cxn modelId="{E1B54514-3615-40AD-9C09-A25CF039451E}" type="presOf" srcId="{357E6DE9-50CC-49DD-8DF0-CB9D9D64E1FE}" destId="{C362EA75-88DC-49BD-8740-CABFD4C5849A}" srcOrd="0" destOrd="0" presId="urn:microsoft.com/office/officeart/2005/8/layout/vList5"/>
    <dgm:cxn modelId="{B81E809B-8B53-4944-8BB6-55FB21BAAC73}" srcId="{D27641C9-56EF-40DA-9E2F-FFD633490564}" destId="{ED85BABD-7BD5-48A8-99EA-2922CE8341FB}" srcOrd="1" destOrd="0" parTransId="{44CB788E-A57B-4AD3-A874-796D7106718A}" sibTransId="{F372EEF8-D752-4B2E-A9FB-98B2FA2EDCCE}"/>
    <dgm:cxn modelId="{1D7BF5EF-4F1E-4E78-AB7D-FF94107C2302}" srcId="{D27641C9-56EF-40DA-9E2F-FFD633490564}" destId="{357E6DE9-50CC-49DD-8DF0-CB9D9D64E1FE}" srcOrd="0" destOrd="0" parTransId="{0DA6D365-EE6F-4547-A9A6-0BD0A817E007}" sibTransId="{018ECEB1-A464-4421-AF8A-43DF51C9BB22}"/>
    <dgm:cxn modelId="{3F23D2A3-DAA1-4A22-8DB6-8487BBF955C2}" srcId="{D27641C9-56EF-40DA-9E2F-FFD633490564}" destId="{56AF04EA-F0A5-4BDE-8763-6E69AC4C077B}" srcOrd="2" destOrd="0" parTransId="{21C3017C-683E-4171-A099-A1B4199393C9}" sibTransId="{0091D109-9F7F-416A-B813-3CD6B30F816E}"/>
    <dgm:cxn modelId="{5018D7D9-563D-453E-A3F0-1DFD5E72176F}" type="presOf" srcId="{4F67FB07-D54D-42AD-97D1-C9CB5ED9E37E}" destId="{CCA834DB-BEEA-41D7-88C3-33F950A5B716}" srcOrd="0" destOrd="0" presId="urn:microsoft.com/office/officeart/2005/8/layout/vList5"/>
    <dgm:cxn modelId="{456DCA85-1529-4EAF-BB03-E3B64836F943}" type="presOf" srcId="{ED85BABD-7BD5-48A8-99EA-2922CE8341FB}" destId="{C362EA75-88DC-49BD-8740-CABFD4C5849A}" srcOrd="0" destOrd="1" presId="urn:microsoft.com/office/officeart/2005/8/layout/vList5"/>
    <dgm:cxn modelId="{CD4C572B-91B8-4CBB-A3CA-6701D2028C4B}" srcId="{D27641C9-56EF-40DA-9E2F-FFD633490564}" destId="{65152ACB-F761-44A0-B1C3-AC42FB8D9423}" srcOrd="3" destOrd="0" parTransId="{1C64EABF-2442-4238-9080-7AD01E8CEE17}" sibTransId="{9C66B074-04FE-4F4D-9F1D-2521F02091E2}"/>
    <dgm:cxn modelId="{29C096D9-5025-4A74-B2DA-8122D9CB7602}" type="presOf" srcId="{56AF04EA-F0A5-4BDE-8763-6E69AC4C077B}" destId="{C362EA75-88DC-49BD-8740-CABFD4C5849A}" srcOrd="0" destOrd="2" presId="urn:microsoft.com/office/officeart/2005/8/layout/vList5"/>
    <dgm:cxn modelId="{4770E3B0-E369-4D15-B457-E2CA280F6D6F}" type="presOf" srcId="{D27641C9-56EF-40DA-9E2F-FFD633490564}" destId="{4E5E7BA0-7707-431C-827A-3A0A3BFB58C1}" srcOrd="0" destOrd="0" presId="urn:microsoft.com/office/officeart/2005/8/layout/vList5"/>
    <dgm:cxn modelId="{28AC56D9-E586-428A-91C9-5C35F4F61353}" srcId="{4F67FB07-D54D-42AD-97D1-C9CB5ED9E37E}" destId="{D27641C9-56EF-40DA-9E2F-FFD633490564}" srcOrd="0" destOrd="0" parTransId="{92CACA3B-9893-4DA7-9151-F59B33B1C368}" sibTransId="{74549244-F090-4C65-A7FC-9FDA6CB29321}"/>
    <dgm:cxn modelId="{C87877E3-B84D-421B-B83F-D2C9636FD675}" type="presOf" srcId="{65152ACB-F761-44A0-B1C3-AC42FB8D9423}" destId="{C362EA75-88DC-49BD-8740-CABFD4C5849A}" srcOrd="0" destOrd="3" presId="urn:microsoft.com/office/officeart/2005/8/layout/vList5"/>
    <dgm:cxn modelId="{D5CA45BD-48E3-4FD5-8788-7E29BD89D2A3}" type="presParOf" srcId="{CCA834DB-BEEA-41D7-88C3-33F950A5B716}" destId="{BB0FC030-DA6D-43E1-917A-9A38F7624E47}" srcOrd="0" destOrd="0" presId="urn:microsoft.com/office/officeart/2005/8/layout/vList5"/>
    <dgm:cxn modelId="{FCE46372-BB62-445D-A772-3892DD88352A}" type="presParOf" srcId="{BB0FC030-DA6D-43E1-917A-9A38F7624E47}" destId="{4E5E7BA0-7707-431C-827A-3A0A3BFB58C1}" srcOrd="0" destOrd="0" presId="urn:microsoft.com/office/officeart/2005/8/layout/vList5"/>
    <dgm:cxn modelId="{0A71B9E7-BE90-45D2-8839-FDB2F9132E48}" type="presParOf" srcId="{BB0FC030-DA6D-43E1-917A-9A38F7624E47}" destId="{C362EA75-88DC-49BD-8740-CABFD4C5849A}"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5876A1EA-663A-4331-8B1E-C18705954287}" type="doc">
      <dgm:prSet loTypeId="urn:microsoft.com/office/officeart/2005/8/layout/hList1" loCatId="list" qsTypeId="urn:microsoft.com/office/officeart/2005/8/quickstyle/3d5" qsCatId="3D" csTypeId="urn:microsoft.com/office/officeart/2005/8/colors/accent1_2" csCatId="accent1"/>
      <dgm:spPr/>
      <dgm:t>
        <a:bodyPr/>
        <a:lstStyle/>
        <a:p>
          <a:endParaRPr lang="de-DE"/>
        </a:p>
      </dgm:t>
    </dgm:pt>
    <dgm:pt modelId="{299B14BE-CBFD-4CE8-A5FE-2032EB8D16C4}">
      <dgm:prSet/>
      <dgm:spPr/>
      <dgm:t>
        <a:bodyPr/>
        <a:lstStyle/>
        <a:p>
          <a:pPr rtl="0"/>
          <a:r>
            <a:rPr lang="de-DE" b="1" baseline="0" smtClean="0"/>
            <a:t>a) Englisch</a:t>
          </a:r>
          <a:endParaRPr lang="de-DE"/>
        </a:p>
      </dgm:t>
    </dgm:pt>
    <dgm:pt modelId="{727F55BB-BB7E-471E-890D-0C09A59CFFAE}" type="parTrans" cxnId="{7BF3403D-D3A3-4B5E-BCE8-D1F0EF0EB822}">
      <dgm:prSet/>
      <dgm:spPr/>
      <dgm:t>
        <a:bodyPr/>
        <a:lstStyle/>
        <a:p>
          <a:endParaRPr lang="de-DE"/>
        </a:p>
      </dgm:t>
    </dgm:pt>
    <dgm:pt modelId="{A003CCA6-044A-45C5-9118-568395A7D25E}" type="sibTrans" cxnId="{7BF3403D-D3A3-4B5E-BCE8-D1F0EF0EB822}">
      <dgm:prSet/>
      <dgm:spPr/>
      <dgm:t>
        <a:bodyPr/>
        <a:lstStyle/>
        <a:p>
          <a:endParaRPr lang="de-DE"/>
        </a:p>
      </dgm:t>
    </dgm:pt>
    <dgm:pt modelId="{9ABCE17B-5F02-4B69-B76A-828D416D66DB}">
      <dgm:prSet/>
      <dgm:spPr/>
      <dgm:t>
        <a:bodyPr/>
        <a:lstStyle/>
        <a:p>
          <a:pPr rtl="0"/>
          <a:r>
            <a:rPr lang="de-DE" baseline="0" smtClean="0"/>
            <a:t>laut einer Statistik aus dem Jahre 1997 sollen 8,4 % der Türken in der Türkei die englische Sprache beherrschen</a:t>
          </a:r>
          <a:endParaRPr lang="de-DE"/>
        </a:p>
      </dgm:t>
    </dgm:pt>
    <dgm:pt modelId="{E817BB29-812B-4C5A-9AED-DA86E63E0FBB}" type="parTrans" cxnId="{82D08151-1AB9-4D40-87BA-B4A884E49F6C}">
      <dgm:prSet/>
      <dgm:spPr/>
      <dgm:t>
        <a:bodyPr/>
        <a:lstStyle/>
        <a:p>
          <a:endParaRPr lang="de-DE"/>
        </a:p>
      </dgm:t>
    </dgm:pt>
    <dgm:pt modelId="{3542A44D-5C1F-428A-925D-A5E575F5BA4A}" type="sibTrans" cxnId="{82D08151-1AB9-4D40-87BA-B4A884E49F6C}">
      <dgm:prSet/>
      <dgm:spPr/>
      <dgm:t>
        <a:bodyPr/>
        <a:lstStyle/>
        <a:p>
          <a:endParaRPr lang="de-DE"/>
        </a:p>
      </dgm:t>
    </dgm:pt>
    <dgm:pt modelId="{4131354E-1AC4-4F94-BF9F-2CEA353DD083}">
      <dgm:prSet/>
      <dgm:spPr/>
      <dgm:t>
        <a:bodyPr/>
        <a:lstStyle/>
        <a:p>
          <a:pPr rtl="0"/>
          <a:r>
            <a:rPr lang="de-DE" baseline="0" smtClean="0"/>
            <a:t>erste Fremdsprache an staatlichen und privaten Schulen</a:t>
          </a:r>
          <a:endParaRPr lang="de-DE"/>
        </a:p>
      </dgm:t>
    </dgm:pt>
    <dgm:pt modelId="{3422394D-6E59-4473-A16B-8FA68F748766}" type="parTrans" cxnId="{357AA449-1B14-4EF0-9595-15ED0223AC10}">
      <dgm:prSet/>
      <dgm:spPr/>
      <dgm:t>
        <a:bodyPr/>
        <a:lstStyle/>
        <a:p>
          <a:endParaRPr lang="de-DE"/>
        </a:p>
      </dgm:t>
    </dgm:pt>
    <dgm:pt modelId="{897FEE77-99BE-4669-BD28-357D84B01DFE}" type="sibTrans" cxnId="{357AA449-1B14-4EF0-9595-15ED0223AC10}">
      <dgm:prSet/>
      <dgm:spPr/>
      <dgm:t>
        <a:bodyPr/>
        <a:lstStyle/>
        <a:p>
          <a:endParaRPr lang="de-DE"/>
        </a:p>
      </dgm:t>
    </dgm:pt>
    <dgm:pt modelId="{F29671FF-D169-46B5-8364-119D9C52DEF7}">
      <dgm:prSet/>
      <dgm:spPr/>
      <dgm:t>
        <a:bodyPr/>
        <a:lstStyle/>
        <a:p>
          <a:pPr rtl="0"/>
          <a:r>
            <a:rPr lang="de-DE" baseline="0" smtClean="0"/>
            <a:t>internationale Geschäftssprache im Business-Bereich auch in der Türkei</a:t>
          </a:r>
          <a:endParaRPr lang="de-DE"/>
        </a:p>
      </dgm:t>
    </dgm:pt>
    <dgm:pt modelId="{D9E114C7-3A07-4FE5-A641-31910444A33A}" type="parTrans" cxnId="{7900C8AF-A597-4310-A92F-8B030F10A3B1}">
      <dgm:prSet/>
      <dgm:spPr/>
      <dgm:t>
        <a:bodyPr/>
        <a:lstStyle/>
        <a:p>
          <a:endParaRPr lang="de-DE"/>
        </a:p>
      </dgm:t>
    </dgm:pt>
    <dgm:pt modelId="{FCB77D59-C5F2-4E23-AABC-81870AE3DA56}" type="sibTrans" cxnId="{7900C8AF-A597-4310-A92F-8B030F10A3B1}">
      <dgm:prSet/>
      <dgm:spPr/>
      <dgm:t>
        <a:bodyPr/>
        <a:lstStyle/>
        <a:p>
          <a:endParaRPr lang="de-DE"/>
        </a:p>
      </dgm:t>
    </dgm:pt>
    <dgm:pt modelId="{C769391D-2C2E-436B-863B-656714BE9779}">
      <dgm:prSet/>
      <dgm:spPr/>
      <dgm:t>
        <a:bodyPr/>
        <a:lstStyle/>
        <a:p>
          <a:pPr rtl="0"/>
          <a:r>
            <a:rPr lang="de-DE" baseline="0" smtClean="0"/>
            <a:t>Firmen haben englischsprachige Mitarbeiter, wenn die führenden Personen des Englischen nicht mächtig sind</a:t>
          </a:r>
          <a:endParaRPr lang="de-DE"/>
        </a:p>
      </dgm:t>
    </dgm:pt>
    <dgm:pt modelId="{BBC03E94-C8B4-4513-A1C1-AE45C71E93C4}" type="parTrans" cxnId="{E9B7E631-8E1F-4BEA-8DD3-6B82D5F43D8A}">
      <dgm:prSet/>
      <dgm:spPr/>
      <dgm:t>
        <a:bodyPr/>
        <a:lstStyle/>
        <a:p>
          <a:endParaRPr lang="de-DE"/>
        </a:p>
      </dgm:t>
    </dgm:pt>
    <dgm:pt modelId="{1B8A3996-5AAD-4486-828C-11FD9E699913}" type="sibTrans" cxnId="{E9B7E631-8E1F-4BEA-8DD3-6B82D5F43D8A}">
      <dgm:prSet/>
      <dgm:spPr/>
      <dgm:t>
        <a:bodyPr/>
        <a:lstStyle/>
        <a:p>
          <a:endParaRPr lang="de-DE"/>
        </a:p>
      </dgm:t>
    </dgm:pt>
    <dgm:pt modelId="{500660F9-EE4A-43CF-B590-85F07776CBDB}" type="pres">
      <dgm:prSet presAssocID="{5876A1EA-663A-4331-8B1E-C18705954287}" presName="Name0" presStyleCnt="0">
        <dgm:presLayoutVars>
          <dgm:dir/>
          <dgm:animLvl val="lvl"/>
          <dgm:resizeHandles val="exact"/>
        </dgm:presLayoutVars>
      </dgm:prSet>
      <dgm:spPr/>
      <dgm:t>
        <a:bodyPr/>
        <a:lstStyle/>
        <a:p>
          <a:endParaRPr lang="de-DE"/>
        </a:p>
      </dgm:t>
    </dgm:pt>
    <dgm:pt modelId="{54626146-E7DF-43FC-81AB-FD58539A4CD7}" type="pres">
      <dgm:prSet presAssocID="{299B14BE-CBFD-4CE8-A5FE-2032EB8D16C4}" presName="composite" presStyleCnt="0"/>
      <dgm:spPr/>
    </dgm:pt>
    <dgm:pt modelId="{DF4CE0DF-47A3-4181-810F-106CE56D9D52}" type="pres">
      <dgm:prSet presAssocID="{299B14BE-CBFD-4CE8-A5FE-2032EB8D16C4}" presName="parTx" presStyleLbl="alignNode1" presStyleIdx="0" presStyleCnt="1">
        <dgm:presLayoutVars>
          <dgm:chMax val="0"/>
          <dgm:chPref val="0"/>
          <dgm:bulletEnabled val="1"/>
        </dgm:presLayoutVars>
      </dgm:prSet>
      <dgm:spPr/>
      <dgm:t>
        <a:bodyPr/>
        <a:lstStyle/>
        <a:p>
          <a:endParaRPr lang="de-DE"/>
        </a:p>
      </dgm:t>
    </dgm:pt>
    <dgm:pt modelId="{684BB345-3D90-47A8-AEE3-F07EC3FA2D01}" type="pres">
      <dgm:prSet presAssocID="{299B14BE-CBFD-4CE8-A5FE-2032EB8D16C4}" presName="desTx" presStyleLbl="alignAccFollowNode1" presStyleIdx="0" presStyleCnt="1">
        <dgm:presLayoutVars>
          <dgm:bulletEnabled val="1"/>
        </dgm:presLayoutVars>
      </dgm:prSet>
      <dgm:spPr/>
      <dgm:t>
        <a:bodyPr/>
        <a:lstStyle/>
        <a:p>
          <a:endParaRPr lang="de-DE"/>
        </a:p>
      </dgm:t>
    </dgm:pt>
  </dgm:ptLst>
  <dgm:cxnLst>
    <dgm:cxn modelId="{7900C8AF-A597-4310-A92F-8B030F10A3B1}" srcId="{299B14BE-CBFD-4CE8-A5FE-2032EB8D16C4}" destId="{F29671FF-D169-46B5-8364-119D9C52DEF7}" srcOrd="2" destOrd="0" parTransId="{D9E114C7-3A07-4FE5-A641-31910444A33A}" sibTransId="{FCB77D59-C5F2-4E23-AABC-81870AE3DA56}"/>
    <dgm:cxn modelId="{415A2AC8-A4B1-4636-8342-82C1E7EAD4DF}" type="presOf" srcId="{299B14BE-CBFD-4CE8-A5FE-2032EB8D16C4}" destId="{DF4CE0DF-47A3-4181-810F-106CE56D9D52}" srcOrd="0" destOrd="0" presId="urn:microsoft.com/office/officeart/2005/8/layout/hList1"/>
    <dgm:cxn modelId="{C3E886C9-9FDE-4936-8236-2DA88E65D1D6}" type="presOf" srcId="{C769391D-2C2E-436B-863B-656714BE9779}" destId="{684BB345-3D90-47A8-AEE3-F07EC3FA2D01}" srcOrd="0" destOrd="3" presId="urn:microsoft.com/office/officeart/2005/8/layout/hList1"/>
    <dgm:cxn modelId="{7BF3403D-D3A3-4B5E-BCE8-D1F0EF0EB822}" srcId="{5876A1EA-663A-4331-8B1E-C18705954287}" destId="{299B14BE-CBFD-4CE8-A5FE-2032EB8D16C4}" srcOrd="0" destOrd="0" parTransId="{727F55BB-BB7E-471E-890D-0C09A59CFFAE}" sibTransId="{A003CCA6-044A-45C5-9118-568395A7D25E}"/>
    <dgm:cxn modelId="{A45B5136-40E6-4367-B23F-237BD4CFB224}" type="presOf" srcId="{F29671FF-D169-46B5-8364-119D9C52DEF7}" destId="{684BB345-3D90-47A8-AEE3-F07EC3FA2D01}" srcOrd="0" destOrd="2" presId="urn:microsoft.com/office/officeart/2005/8/layout/hList1"/>
    <dgm:cxn modelId="{E9B7E631-8E1F-4BEA-8DD3-6B82D5F43D8A}" srcId="{299B14BE-CBFD-4CE8-A5FE-2032EB8D16C4}" destId="{C769391D-2C2E-436B-863B-656714BE9779}" srcOrd="3" destOrd="0" parTransId="{BBC03E94-C8B4-4513-A1C1-AE45C71E93C4}" sibTransId="{1B8A3996-5AAD-4486-828C-11FD9E699913}"/>
    <dgm:cxn modelId="{82D08151-1AB9-4D40-87BA-B4A884E49F6C}" srcId="{299B14BE-CBFD-4CE8-A5FE-2032EB8D16C4}" destId="{9ABCE17B-5F02-4B69-B76A-828D416D66DB}" srcOrd="0" destOrd="0" parTransId="{E817BB29-812B-4C5A-9AED-DA86E63E0FBB}" sibTransId="{3542A44D-5C1F-428A-925D-A5E575F5BA4A}"/>
    <dgm:cxn modelId="{5F9911EE-9A5A-414A-8B19-DE14A8BC913C}" type="presOf" srcId="{4131354E-1AC4-4F94-BF9F-2CEA353DD083}" destId="{684BB345-3D90-47A8-AEE3-F07EC3FA2D01}" srcOrd="0" destOrd="1" presId="urn:microsoft.com/office/officeart/2005/8/layout/hList1"/>
    <dgm:cxn modelId="{CB61F81C-54A1-4B6E-AA78-56D749F12BDD}" type="presOf" srcId="{9ABCE17B-5F02-4B69-B76A-828D416D66DB}" destId="{684BB345-3D90-47A8-AEE3-F07EC3FA2D01}" srcOrd="0" destOrd="0" presId="urn:microsoft.com/office/officeart/2005/8/layout/hList1"/>
    <dgm:cxn modelId="{9770295F-A94E-448D-96FF-FE0D3D2E5D7C}" type="presOf" srcId="{5876A1EA-663A-4331-8B1E-C18705954287}" destId="{500660F9-EE4A-43CF-B590-85F07776CBDB}" srcOrd="0" destOrd="0" presId="urn:microsoft.com/office/officeart/2005/8/layout/hList1"/>
    <dgm:cxn modelId="{357AA449-1B14-4EF0-9595-15ED0223AC10}" srcId="{299B14BE-CBFD-4CE8-A5FE-2032EB8D16C4}" destId="{4131354E-1AC4-4F94-BF9F-2CEA353DD083}" srcOrd="1" destOrd="0" parTransId="{3422394D-6E59-4473-A16B-8FA68F748766}" sibTransId="{897FEE77-99BE-4669-BD28-357D84B01DFE}"/>
    <dgm:cxn modelId="{250A4F9D-52E1-49B5-8FBE-39E7FA6B6EAC}" type="presParOf" srcId="{500660F9-EE4A-43CF-B590-85F07776CBDB}" destId="{54626146-E7DF-43FC-81AB-FD58539A4CD7}" srcOrd="0" destOrd="0" presId="urn:microsoft.com/office/officeart/2005/8/layout/hList1"/>
    <dgm:cxn modelId="{933D2928-2FC6-486B-9E2F-FF79B889CC76}" type="presParOf" srcId="{54626146-E7DF-43FC-81AB-FD58539A4CD7}" destId="{DF4CE0DF-47A3-4181-810F-106CE56D9D52}" srcOrd="0" destOrd="0" presId="urn:microsoft.com/office/officeart/2005/8/layout/hList1"/>
    <dgm:cxn modelId="{8759A27F-64C5-4F20-BE59-00794756FF3C}" type="presParOf" srcId="{54626146-E7DF-43FC-81AB-FD58539A4CD7}" destId="{684BB345-3D90-47A8-AEE3-F07EC3FA2D01}"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E41B005-8CF4-4D19-A94E-D50E088E6C7C}" type="doc">
      <dgm:prSet loTypeId="urn:microsoft.com/office/officeart/2005/8/layout/vList2" loCatId="list" qsTypeId="urn:microsoft.com/office/officeart/2005/8/quickstyle/3d5" qsCatId="3D" csTypeId="urn:microsoft.com/office/officeart/2005/8/colors/accent1_2" csCatId="accent1"/>
      <dgm:spPr/>
      <dgm:t>
        <a:bodyPr/>
        <a:lstStyle/>
        <a:p>
          <a:endParaRPr lang="de-DE"/>
        </a:p>
      </dgm:t>
    </dgm:pt>
    <dgm:pt modelId="{66DD46C4-69EE-4B7A-94FF-7FC2F32BFE00}">
      <dgm:prSet/>
      <dgm:spPr/>
      <dgm:t>
        <a:bodyPr/>
        <a:lstStyle/>
        <a:p>
          <a:pPr rtl="0"/>
          <a:r>
            <a:rPr lang="de-DE" baseline="0" dirty="0" smtClean="0"/>
            <a:t>Im Jahre 2011 hat die türkische Wirtschaft beim Wachstum des BIP die Prognosen des IWF mit 8,5 % um einen Prozent übertroffen. Die Verschuldung der Türkei lag im Jahre 2011 mit 39,4 % deutlich unter der 60 %-Marke der Maastricht-Kriterien; 21 EU-Staaten sind stärker verschuldet. </a:t>
          </a:r>
          <a:endParaRPr lang="de-DE" dirty="0"/>
        </a:p>
      </dgm:t>
    </dgm:pt>
    <dgm:pt modelId="{8066A526-9C74-4841-9357-EB4121C60766}" type="parTrans" cxnId="{8414502F-371D-499A-800C-ACEA99C3B6B7}">
      <dgm:prSet/>
      <dgm:spPr/>
      <dgm:t>
        <a:bodyPr/>
        <a:lstStyle/>
        <a:p>
          <a:endParaRPr lang="de-DE"/>
        </a:p>
      </dgm:t>
    </dgm:pt>
    <dgm:pt modelId="{3E3A1578-AF9F-45AF-B830-30D114892402}" type="sibTrans" cxnId="{8414502F-371D-499A-800C-ACEA99C3B6B7}">
      <dgm:prSet/>
      <dgm:spPr/>
      <dgm:t>
        <a:bodyPr/>
        <a:lstStyle/>
        <a:p>
          <a:endParaRPr lang="de-DE"/>
        </a:p>
      </dgm:t>
    </dgm:pt>
    <dgm:pt modelId="{CB078C0C-709D-4B70-A2F9-52DB2229B738}">
      <dgm:prSet/>
      <dgm:spPr/>
      <dgm:t>
        <a:bodyPr/>
        <a:lstStyle/>
        <a:p>
          <a:pPr rtl="0"/>
          <a:r>
            <a:rPr lang="de-DE" baseline="0" smtClean="0"/>
            <a:t>Beim Export liegt Deutschland aus Sicht der Türkei mit 9 % Anteil an erster Stelle; beim Import aus Deutschland an Dritter.</a:t>
          </a:r>
          <a:r>
            <a:rPr lang="tr-TR" baseline="0" smtClean="0"/>
            <a:t>* </a:t>
          </a:r>
          <a:endParaRPr lang="de-DE"/>
        </a:p>
      </dgm:t>
    </dgm:pt>
    <dgm:pt modelId="{07246F85-81E2-46E6-A82D-BF7D6CFD95E8}" type="parTrans" cxnId="{3BD2E486-F8F5-47A0-8313-766722CEDD9C}">
      <dgm:prSet/>
      <dgm:spPr/>
      <dgm:t>
        <a:bodyPr/>
        <a:lstStyle/>
        <a:p>
          <a:endParaRPr lang="de-DE"/>
        </a:p>
      </dgm:t>
    </dgm:pt>
    <dgm:pt modelId="{372E3A9E-3EEE-41A9-B84C-D738BE86B5E9}" type="sibTrans" cxnId="{3BD2E486-F8F5-47A0-8313-766722CEDD9C}">
      <dgm:prSet/>
      <dgm:spPr/>
      <dgm:t>
        <a:bodyPr/>
        <a:lstStyle/>
        <a:p>
          <a:endParaRPr lang="de-DE"/>
        </a:p>
      </dgm:t>
    </dgm:pt>
    <dgm:pt modelId="{F1F696FD-7675-46D1-A8F0-E149B97D1792}">
      <dgm:prSet/>
      <dgm:spPr/>
      <dgm:t>
        <a:bodyPr/>
        <a:lstStyle/>
        <a:p>
          <a:pPr rtl="0"/>
          <a:r>
            <a:rPr lang="tr-TR" baseline="0" smtClean="0"/>
            <a:t>* </a:t>
          </a:r>
          <a:r>
            <a:rPr lang="de-DE" b="1" i="1" baseline="0" smtClean="0"/>
            <a:t>Quelle</a:t>
          </a:r>
          <a:r>
            <a:rPr lang="tr-TR" i="1" baseline="0" smtClean="0"/>
            <a:t>: </a:t>
          </a:r>
          <a:r>
            <a:rPr lang="de-DE" i="1" baseline="0" smtClean="0"/>
            <a:t>Türkisches Wirtschaftsministerium, Gutachten zur wirtschaftlichen  </a:t>
          </a:r>
          <a:br>
            <a:rPr lang="de-DE" i="1" baseline="0" smtClean="0"/>
          </a:br>
          <a:r>
            <a:rPr lang="de-DE" i="1" baseline="0" smtClean="0"/>
            <a:t>       Lage, August 2012, </a:t>
          </a:r>
          <a:r>
            <a:rPr lang="tr-TR" i="1" baseline="0" smtClean="0">
              <a:hlinkClick xmlns:r="http://schemas.openxmlformats.org/officeDocument/2006/relationships" r:id="rId1"/>
            </a:rPr>
            <a:t>www.ekonomi.gov.tr</a:t>
          </a:r>
          <a:r>
            <a:rPr lang="tr-TR" i="1" baseline="0" smtClean="0"/>
            <a:t>  </a:t>
          </a:r>
          <a:endParaRPr lang="de-DE"/>
        </a:p>
      </dgm:t>
    </dgm:pt>
    <dgm:pt modelId="{77C57CED-4824-40A0-B1D2-85E3D4999A42}" type="parTrans" cxnId="{3067DC38-AECB-4D8F-83B5-4AE913E9D591}">
      <dgm:prSet/>
      <dgm:spPr/>
      <dgm:t>
        <a:bodyPr/>
        <a:lstStyle/>
        <a:p>
          <a:endParaRPr lang="de-DE"/>
        </a:p>
      </dgm:t>
    </dgm:pt>
    <dgm:pt modelId="{DCA6E11D-B8F5-4DE8-AD19-FD97A8851906}" type="sibTrans" cxnId="{3067DC38-AECB-4D8F-83B5-4AE913E9D591}">
      <dgm:prSet/>
      <dgm:spPr/>
      <dgm:t>
        <a:bodyPr/>
        <a:lstStyle/>
        <a:p>
          <a:endParaRPr lang="de-DE"/>
        </a:p>
      </dgm:t>
    </dgm:pt>
    <dgm:pt modelId="{2B61F69E-D531-4C05-A5F9-BF6C3EFC40C8}" type="pres">
      <dgm:prSet presAssocID="{8E41B005-8CF4-4D19-A94E-D50E088E6C7C}" presName="linear" presStyleCnt="0">
        <dgm:presLayoutVars>
          <dgm:animLvl val="lvl"/>
          <dgm:resizeHandles val="exact"/>
        </dgm:presLayoutVars>
      </dgm:prSet>
      <dgm:spPr/>
      <dgm:t>
        <a:bodyPr/>
        <a:lstStyle/>
        <a:p>
          <a:endParaRPr lang="de-DE"/>
        </a:p>
      </dgm:t>
    </dgm:pt>
    <dgm:pt modelId="{0B7F9C01-D64C-4F3C-99E9-EA4701D52C91}" type="pres">
      <dgm:prSet presAssocID="{66DD46C4-69EE-4B7A-94FF-7FC2F32BFE00}" presName="parentText" presStyleLbl="node1" presStyleIdx="0" presStyleCnt="3">
        <dgm:presLayoutVars>
          <dgm:chMax val="0"/>
          <dgm:bulletEnabled val="1"/>
        </dgm:presLayoutVars>
      </dgm:prSet>
      <dgm:spPr/>
      <dgm:t>
        <a:bodyPr/>
        <a:lstStyle/>
        <a:p>
          <a:endParaRPr lang="de-DE"/>
        </a:p>
      </dgm:t>
    </dgm:pt>
    <dgm:pt modelId="{8DF746FB-5539-48B7-A0E8-A6401174DF41}" type="pres">
      <dgm:prSet presAssocID="{3E3A1578-AF9F-45AF-B830-30D114892402}" presName="spacer" presStyleCnt="0"/>
      <dgm:spPr/>
    </dgm:pt>
    <dgm:pt modelId="{B8123A62-12AD-466D-BFFF-9B76AA99EF3D}" type="pres">
      <dgm:prSet presAssocID="{CB078C0C-709D-4B70-A2F9-52DB2229B738}" presName="parentText" presStyleLbl="node1" presStyleIdx="1" presStyleCnt="3">
        <dgm:presLayoutVars>
          <dgm:chMax val="0"/>
          <dgm:bulletEnabled val="1"/>
        </dgm:presLayoutVars>
      </dgm:prSet>
      <dgm:spPr/>
      <dgm:t>
        <a:bodyPr/>
        <a:lstStyle/>
        <a:p>
          <a:endParaRPr lang="de-DE"/>
        </a:p>
      </dgm:t>
    </dgm:pt>
    <dgm:pt modelId="{411B6737-0B96-4BCC-BCD3-5CCF96419632}" type="pres">
      <dgm:prSet presAssocID="{372E3A9E-3EEE-41A9-B84C-D738BE86B5E9}" presName="spacer" presStyleCnt="0"/>
      <dgm:spPr/>
    </dgm:pt>
    <dgm:pt modelId="{4924C141-74AA-4787-9BBF-2BB2886DDF71}" type="pres">
      <dgm:prSet presAssocID="{F1F696FD-7675-46D1-A8F0-E149B97D1792}" presName="parentText" presStyleLbl="node1" presStyleIdx="2" presStyleCnt="3">
        <dgm:presLayoutVars>
          <dgm:chMax val="0"/>
          <dgm:bulletEnabled val="1"/>
        </dgm:presLayoutVars>
      </dgm:prSet>
      <dgm:spPr/>
      <dgm:t>
        <a:bodyPr/>
        <a:lstStyle/>
        <a:p>
          <a:endParaRPr lang="de-DE"/>
        </a:p>
      </dgm:t>
    </dgm:pt>
  </dgm:ptLst>
  <dgm:cxnLst>
    <dgm:cxn modelId="{3BD2E486-F8F5-47A0-8313-766722CEDD9C}" srcId="{8E41B005-8CF4-4D19-A94E-D50E088E6C7C}" destId="{CB078C0C-709D-4B70-A2F9-52DB2229B738}" srcOrd="1" destOrd="0" parTransId="{07246F85-81E2-46E6-A82D-BF7D6CFD95E8}" sibTransId="{372E3A9E-3EEE-41A9-B84C-D738BE86B5E9}"/>
    <dgm:cxn modelId="{8414502F-371D-499A-800C-ACEA99C3B6B7}" srcId="{8E41B005-8CF4-4D19-A94E-D50E088E6C7C}" destId="{66DD46C4-69EE-4B7A-94FF-7FC2F32BFE00}" srcOrd="0" destOrd="0" parTransId="{8066A526-9C74-4841-9357-EB4121C60766}" sibTransId="{3E3A1578-AF9F-45AF-B830-30D114892402}"/>
    <dgm:cxn modelId="{F210B638-FD5E-42D3-919E-F6092731DABC}" type="presOf" srcId="{66DD46C4-69EE-4B7A-94FF-7FC2F32BFE00}" destId="{0B7F9C01-D64C-4F3C-99E9-EA4701D52C91}" srcOrd="0" destOrd="0" presId="urn:microsoft.com/office/officeart/2005/8/layout/vList2"/>
    <dgm:cxn modelId="{9566B5CD-26DE-43E7-862A-972C01878CAC}" type="presOf" srcId="{CB078C0C-709D-4B70-A2F9-52DB2229B738}" destId="{B8123A62-12AD-466D-BFFF-9B76AA99EF3D}" srcOrd="0" destOrd="0" presId="urn:microsoft.com/office/officeart/2005/8/layout/vList2"/>
    <dgm:cxn modelId="{3067DC38-AECB-4D8F-83B5-4AE913E9D591}" srcId="{8E41B005-8CF4-4D19-A94E-D50E088E6C7C}" destId="{F1F696FD-7675-46D1-A8F0-E149B97D1792}" srcOrd="2" destOrd="0" parTransId="{77C57CED-4824-40A0-B1D2-85E3D4999A42}" sibTransId="{DCA6E11D-B8F5-4DE8-AD19-FD97A8851906}"/>
    <dgm:cxn modelId="{D63E77D7-EA12-4C55-9AD7-2645D4A96328}" type="presOf" srcId="{8E41B005-8CF4-4D19-A94E-D50E088E6C7C}" destId="{2B61F69E-D531-4C05-A5F9-BF6C3EFC40C8}" srcOrd="0" destOrd="0" presId="urn:microsoft.com/office/officeart/2005/8/layout/vList2"/>
    <dgm:cxn modelId="{E4B55187-17F9-4B89-A688-176FEE9C8495}" type="presOf" srcId="{F1F696FD-7675-46D1-A8F0-E149B97D1792}" destId="{4924C141-74AA-4787-9BBF-2BB2886DDF71}" srcOrd="0" destOrd="0" presId="urn:microsoft.com/office/officeart/2005/8/layout/vList2"/>
    <dgm:cxn modelId="{7BAD5265-BF11-4873-949D-3640A49EEB61}" type="presParOf" srcId="{2B61F69E-D531-4C05-A5F9-BF6C3EFC40C8}" destId="{0B7F9C01-D64C-4F3C-99E9-EA4701D52C91}" srcOrd="0" destOrd="0" presId="urn:microsoft.com/office/officeart/2005/8/layout/vList2"/>
    <dgm:cxn modelId="{C40CD2A3-A0E6-4746-B98A-1BE637A79D44}" type="presParOf" srcId="{2B61F69E-D531-4C05-A5F9-BF6C3EFC40C8}" destId="{8DF746FB-5539-48B7-A0E8-A6401174DF41}" srcOrd="1" destOrd="0" presId="urn:microsoft.com/office/officeart/2005/8/layout/vList2"/>
    <dgm:cxn modelId="{70C825FF-FF45-41F9-98F6-C09CB547C02E}" type="presParOf" srcId="{2B61F69E-D531-4C05-A5F9-BF6C3EFC40C8}" destId="{B8123A62-12AD-466D-BFFF-9B76AA99EF3D}" srcOrd="2" destOrd="0" presId="urn:microsoft.com/office/officeart/2005/8/layout/vList2"/>
    <dgm:cxn modelId="{E083870E-8448-4089-8A34-96260F78A988}" type="presParOf" srcId="{2B61F69E-D531-4C05-A5F9-BF6C3EFC40C8}" destId="{411B6737-0B96-4BCC-BCD3-5CCF96419632}" srcOrd="3" destOrd="0" presId="urn:microsoft.com/office/officeart/2005/8/layout/vList2"/>
    <dgm:cxn modelId="{3DEAB1A9-FF4E-4650-A233-8EB13F14CEBF}" type="presParOf" srcId="{2B61F69E-D531-4C05-A5F9-BF6C3EFC40C8}" destId="{4924C141-74AA-4787-9BBF-2BB2886DDF71}"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1980A430-D70B-4C1D-BB36-7E26207EC94F}" type="doc">
      <dgm:prSet loTypeId="urn:microsoft.com/office/officeart/2005/8/layout/hList1" loCatId="list" qsTypeId="urn:microsoft.com/office/officeart/2005/8/quickstyle/3d5" qsCatId="3D" csTypeId="urn:microsoft.com/office/officeart/2005/8/colors/accent1_2" csCatId="accent1"/>
      <dgm:spPr/>
      <dgm:t>
        <a:bodyPr/>
        <a:lstStyle/>
        <a:p>
          <a:endParaRPr lang="de-DE"/>
        </a:p>
      </dgm:t>
    </dgm:pt>
    <dgm:pt modelId="{5BA39124-4EE0-483F-B368-74D6025CC080}">
      <dgm:prSet/>
      <dgm:spPr/>
      <dgm:t>
        <a:bodyPr/>
        <a:lstStyle/>
        <a:p>
          <a:pPr rtl="0"/>
          <a:r>
            <a:rPr lang="de-DE" b="1" baseline="0" smtClean="0"/>
            <a:t>a) Deutsch</a:t>
          </a:r>
          <a:endParaRPr lang="de-DE"/>
        </a:p>
      </dgm:t>
    </dgm:pt>
    <dgm:pt modelId="{1DC27BF2-A1B2-4D97-B680-EF7F0F42EAD0}" type="parTrans" cxnId="{B3D2F5A0-9F3E-4ADD-8AA4-05363433FD14}">
      <dgm:prSet/>
      <dgm:spPr/>
      <dgm:t>
        <a:bodyPr/>
        <a:lstStyle/>
        <a:p>
          <a:endParaRPr lang="de-DE"/>
        </a:p>
      </dgm:t>
    </dgm:pt>
    <dgm:pt modelId="{AD864B44-F007-44D2-BD4B-70918BFAF002}" type="sibTrans" cxnId="{B3D2F5A0-9F3E-4ADD-8AA4-05363433FD14}">
      <dgm:prSet/>
      <dgm:spPr/>
      <dgm:t>
        <a:bodyPr/>
        <a:lstStyle/>
        <a:p>
          <a:endParaRPr lang="de-DE"/>
        </a:p>
      </dgm:t>
    </dgm:pt>
    <dgm:pt modelId="{AE255B50-2C45-462D-9ED3-AE82AF79FD29}">
      <dgm:prSet/>
      <dgm:spPr/>
      <dgm:t>
        <a:bodyPr/>
        <a:lstStyle/>
        <a:p>
          <a:pPr rtl="0"/>
          <a:r>
            <a:rPr lang="de-DE" baseline="0" smtClean="0"/>
            <a:t>laut einer Statistik aus dem Jahre 1997 sollen 2,2 % der Türken in der Türkei der deutschen Sprache mächtig sein</a:t>
          </a:r>
          <a:endParaRPr lang="de-DE"/>
        </a:p>
      </dgm:t>
    </dgm:pt>
    <dgm:pt modelId="{E16A482D-4C77-4AB0-83E7-C910809990E7}" type="parTrans" cxnId="{BC0EB28F-A1ED-4EFB-9FC1-6CF7BF4F6796}">
      <dgm:prSet/>
      <dgm:spPr/>
      <dgm:t>
        <a:bodyPr/>
        <a:lstStyle/>
        <a:p>
          <a:endParaRPr lang="de-DE"/>
        </a:p>
      </dgm:t>
    </dgm:pt>
    <dgm:pt modelId="{8479332D-DDAF-4584-A578-B4CD79CD0CC3}" type="sibTrans" cxnId="{BC0EB28F-A1ED-4EFB-9FC1-6CF7BF4F6796}">
      <dgm:prSet/>
      <dgm:spPr/>
      <dgm:t>
        <a:bodyPr/>
        <a:lstStyle/>
        <a:p>
          <a:endParaRPr lang="de-DE"/>
        </a:p>
      </dgm:t>
    </dgm:pt>
    <dgm:pt modelId="{A822DFC1-5FA0-4321-AA41-3E0E91661A38}">
      <dgm:prSet/>
      <dgm:spPr/>
      <dgm:t>
        <a:bodyPr/>
        <a:lstStyle/>
        <a:p>
          <a:pPr rtl="0"/>
          <a:r>
            <a:rPr lang="de-DE" baseline="0" smtClean="0"/>
            <a:t>juristische Sprache wegen der Rezeption der Gesetzesbücher nach der Republikgründung im Jahre 1923 aus dem deutschsprachigen Bereich insbesondere des Zivilgesetzbuches (Schweiz) und des Handelsgesetzbuches in Auszügen (Deutschland)</a:t>
          </a:r>
          <a:endParaRPr lang="de-DE"/>
        </a:p>
      </dgm:t>
    </dgm:pt>
    <dgm:pt modelId="{DB9670F3-FBCC-4660-84D7-1304487A3115}" type="parTrans" cxnId="{9C3D3D78-89A1-47BC-BE6C-6A52DD2D2E09}">
      <dgm:prSet/>
      <dgm:spPr/>
      <dgm:t>
        <a:bodyPr/>
        <a:lstStyle/>
        <a:p>
          <a:endParaRPr lang="de-DE"/>
        </a:p>
      </dgm:t>
    </dgm:pt>
    <dgm:pt modelId="{F1AE075F-CFF4-42E0-8708-39B40AB73B4D}" type="sibTrans" cxnId="{9C3D3D78-89A1-47BC-BE6C-6A52DD2D2E09}">
      <dgm:prSet/>
      <dgm:spPr/>
      <dgm:t>
        <a:bodyPr/>
        <a:lstStyle/>
        <a:p>
          <a:endParaRPr lang="de-DE"/>
        </a:p>
      </dgm:t>
    </dgm:pt>
    <dgm:pt modelId="{FEC8C006-A0B8-4FF7-84FC-7E07F30460E3}">
      <dgm:prSet/>
      <dgm:spPr/>
      <dgm:t>
        <a:bodyPr/>
        <a:lstStyle/>
        <a:p>
          <a:pPr rtl="0"/>
          <a:r>
            <a:rPr lang="de-DE" baseline="0" smtClean="0"/>
            <a:t>aufgrund der starken Migration von Türken nach Deutschland Sprachkompetenz im Inland vorhanden</a:t>
          </a:r>
          <a:endParaRPr lang="de-DE"/>
        </a:p>
      </dgm:t>
    </dgm:pt>
    <dgm:pt modelId="{1841C5EF-771F-4B43-A213-033C1D055F35}" type="parTrans" cxnId="{908F6A32-D594-4D2A-A498-7E073440D28B}">
      <dgm:prSet/>
      <dgm:spPr/>
      <dgm:t>
        <a:bodyPr/>
        <a:lstStyle/>
        <a:p>
          <a:endParaRPr lang="de-DE"/>
        </a:p>
      </dgm:t>
    </dgm:pt>
    <dgm:pt modelId="{407BCE1F-0A71-47CE-810C-AB5E03FEA331}" type="sibTrans" cxnId="{908F6A32-D594-4D2A-A498-7E073440D28B}">
      <dgm:prSet/>
      <dgm:spPr/>
      <dgm:t>
        <a:bodyPr/>
        <a:lstStyle/>
        <a:p>
          <a:endParaRPr lang="de-DE"/>
        </a:p>
      </dgm:t>
    </dgm:pt>
    <dgm:pt modelId="{0B79C727-95F7-4C43-9FE7-A8615E9C83C7}">
      <dgm:prSet/>
      <dgm:spPr/>
      <dgm:t>
        <a:bodyPr/>
        <a:lstStyle/>
        <a:p>
          <a:pPr rtl="0"/>
          <a:r>
            <a:rPr lang="de-DE" baseline="0" smtClean="0"/>
            <a:t>in Istanbul soll es über eine Million Deutschsprachige geben</a:t>
          </a:r>
          <a:endParaRPr lang="de-DE"/>
        </a:p>
      </dgm:t>
    </dgm:pt>
    <dgm:pt modelId="{BAB8D35F-2241-48C7-8E8D-197EBABF918E}" type="parTrans" cxnId="{2C75B743-D901-43BC-9DE8-5C2CA205E9A7}">
      <dgm:prSet/>
      <dgm:spPr/>
      <dgm:t>
        <a:bodyPr/>
        <a:lstStyle/>
        <a:p>
          <a:endParaRPr lang="de-DE"/>
        </a:p>
      </dgm:t>
    </dgm:pt>
    <dgm:pt modelId="{594AC506-C0EA-4787-B402-967990810A37}" type="sibTrans" cxnId="{2C75B743-D901-43BC-9DE8-5C2CA205E9A7}">
      <dgm:prSet/>
      <dgm:spPr/>
      <dgm:t>
        <a:bodyPr/>
        <a:lstStyle/>
        <a:p>
          <a:endParaRPr lang="de-DE"/>
        </a:p>
      </dgm:t>
    </dgm:pt>
    <dgm:pt modelId="{C23A70D7-893E-4C00-94C0-0A537FF6E30D}" type="pres">
      <dgm:prSet presAssocID="{1980A430-D70B-4C1D-BB36-7E26207EC94F}" presName="Name0" presStyleCnt="0">
        <dgm:presLayoutVars>
          <dgm:dir/>
          <dgm:animLvl val="lvl"/>
          <dgm:resizeHandles val="exact"/>
        </dgm:presLayoutVars>
      </dgm:prSet>
      <dgm:spPr/>
      <dgm:t>
        <a:bodyPr/>
        <a:lstStyle/>
        <a:p>
          <a:endParaRPr lang="de-DE"/>
        </a:p>
      </dgm:t>
    </dgm:pt>
    <dgm:pt modelId="{3B886D8A-90F9-40EA-A751-EB9659AD75C0}" type="pres">
      <dgm:prSet presAssocID="{5BA39124-4EE0-483F-B368-74D6025CC080}" presName="composite" presStyleCnt="0"/>
      <dgm:spPr/>
    </dgm:pt>
    <dgm:pt modelId="{A4ABA4B7-7077-4D67-9DBC-7D17B9D81696}" type="pres">
      <dgm:prSet presAssocID="{5BA39124-4EE0-483F-B368-74D6025CC080}" presName="parTx" presStyleLbl="alignNode1" presStyleIdx="0" presStyleCnt="1">
        <dgm:presLayoutVars>
          <dgm:chMax val="0"/>
          <dgm:chPref val="0"/>
          <dgm:bulletEnabled val="1"/>
        </dgm:presLayoutVars>
      </dgm:prSet>
      <dgm:spPr/>
      <dgm:t>
        <a:bodyPr/>
        <a:lstStyle/>
        <a:p>
          <a:endParaRPr lang="de-DE"/>
        </a:p>
      </dgm:t>
    </dgm:pt>
    <dgm:pt modelId="{2E05BB95-E76E-4F1A-89BB-B507D4648304}" type="pres">
      <dgm:prSet presAssocID="{5BA39124-4EE0-483F-B368-74D6025CC080}" presName="desTx" presStyleLbl="alignAccFollowNode1" presStyleIdx="0" presStyleCnt="1">
        <dgm:presLayoutVars>
          <dgm:bulletEnabled val="1"/>
        </dgm:presLayoutVars>
      </dgm:prSet>
      <dgm:spPr/>
      <dgm:t>
        <a:bodyPr/>
        <a:lstStyle/>
        <a:p>
          <a:endParaRPr lang="de-DE"/>
        </a:p>
      </dgm:t>
    </dgm:pt>
  </dgm:ptLst>
  <dgm:cxnLst>
    <dgm:cxn modelId="{908F6A32-D594-4D2A-A498-7E073440D28B}" srcId="{5BA39124-4EE0-483F-B368-74D6025CC080}" destId="{FEC8C006-A0B8-4FF7-84FC-7E07F30460E3}" srcOrd="2" destOrd="0" parTransId="{1841C5EF-771F-4B43-A213-033C1D055F35}" sibTransId="{407BCE1F-0A71-47CE-810C-AB5E03FEA331}"/>
    <dgm:cxn modelId="{92AF1405-18D7-4CF7-91FF-2576AAF8FE83}" type="presOf" srcId="{5BA39124-4EE0-483F-B368-74D6025CC080}" destId="{A4ABA4B7-7077-4D67-9DBC-7D17B9D81696}" srcOrd="0" destOrd="0" presId="urn:microsoft.com/office/officeart/2005/8/layout/hList1"/>
    <dgm:cxn modelId="{E295D0CF-FC32-4844-A877-7FBF640B0FCD}" type="presOf" srcId="{AE255B50-2C45-462D-9ED3-AE82AF79FD29}" destId="{2E05BB95-E76E-4F1A-89BB-B507D4648304}" srcOrd="0" destOrd="0" presId="urn:microsoft.com/office/officeart/2005/8/layout/hList1"/>
    <dgm:cxn modelId="{D0C846E4-B77E-4010-B642-A8DF0545BCED}" type="presOf" srcId="{FEC8C006-A0B8-4FF7-84FC-7E07F30460E3}" destId="{2E05BB95-E76E-4F1A-89BB-B507D4648304}" srcOrd="0" destOrd="2" presId="urn:microsoft.com/office/officeart/2005/8/layout/hList1"/>
    <dgm:cxn modelId="{246C9E74-86AF-4E42-AA0A-76EE63074705}" type="presOf" srcId="{0B79C727-95F7-4C43-9FE7-A8615E9C83C7}" destId="{2E05BB95-E76E-4F1A-89BB-B507D4648304}" srcOrd="0" destOrd="3" presId="urn:microsoft.com/office/officeart/2005/8/layout/hList1"/>
    <dgm:cxn modelId="{39855AB6-E0A5-440F-B3AE-D500050888C8}" type="presOf" srcId="{A822DFC1-5FA0-4321-AA41-3E0E91661A38}" destId="{2E05BB95-E76E-4F1A-89BB-B507D4648304}" srcOrd="0" destOrd="1" presId="urn:microsoft.com/office/officeart/2005/8/layout/hList1"/>
    <dgm:cxn modelId="{B3D2F5A0-9F3E-4ADD-8AA4-05363433FD14}" srcId="{1980A430-D70B-4C1D-BB36-7E26207EC94F}" destId="{5BA39124-4EE0-483F-B368-74D6025CC080}" srcOrd="0" destOrd="0" parTransId="{1DC27BF2-A1B2-4D97-B680-EF7F0F42EAD0}" sibTransId="{AD864B44-F007-44D2-BD4B-70918BFAF002}"/>
    <dgm:cxn modelId="{9C3D3D78-89A1-47BC-BE6C-6A52DD2D2E09}" srcId="{5BA39124-4EE0-483F-B368-74D6025CC080}" destId="{A822DFC1-5FA0-4321-AA41-3E0E91661A38}" srcOrd="1" destOrd="0" parTransId="{DB9670F3-FBCC-4660-84D7-1304487A3115}" sibTransId="{F1AE075F-CFF4-42E0-8708-39B40AB73B4D}"/>
    <dgm:cxn modelId="{9A76D700-92D0-4493-8FE6-8747E793915E}" type="presOf" srcId="{1980A430-D70B-4C1D-BB36-7E26207EC94F}" destId="{C23A70D7-893E-4C00-94C0-0A537FF6E30D}" srcOrd="0" destOrd="0" presId="urn:microsoft.com/office/officeart/2005/8/layout/hList1"/>
    <dgm:cxn modelId="{BC0EB28F-A1ED-4EFB-9FC1-6CF7BF4F6796}" srcId="{5BA39124-4EE0-483F-B368-74D6025CC080}" destId="{AE255B50-2C45-462D-9ED3-AE82AF79FD29}" srcOrd="0" destOrd="0" parTransId="{E16A482D-4C77-4AB0-83E7-C910809990E7}" sibTransId="{8479332D-DDAF-4584-A578-B4CD79CD0CC3}"/>
    <dgm:cxn modelId="{2C75B743-D901-43BC-9DE8-5C2CA205E9A7}" srcId="{5BA39124-4EE0-483F-B368-74D6025CC080}" destId="{0B79C727-95F7-4C43-9FE7-A8615E9C83C7}" srcOrd="3" destOrd="0" parTransId="{BAB8D35F-2241-48C7-8E8D-197EBABF918E}" sibTransId="{594AC506-C0EA-4787-B402-967990810A37}"/>
    <dgm:cxn modelId="{FCE02FC1-34B9-437D-8F07-19A55202CC0F}" type="presParOf" srcId="{C23A70D7-893E-4C00-94C0-0A537FF6E30D}" destId="{3B886D8A-90F9-40EA-A751-EB9659AD75C0}" srcOrd="0" destOrd="0" presId="urn:microsoft.com/office/officeart/2005/8/layout/hList1"/>
    <dgm:cxn modelId="{C11FC0FA-7C30-4074-AB71-094A8543964B}" type="presParOf" srcId="{3B886D8A-90F9-40EA-A751-EB9659AD75C0}" destId="{A4ABA4B7-7077-4D67-9DBC-7D17B9D81696}" srcOrd="0" destOrd="0" presId="urn:microsoft.com/office/officeart/2005/8/layout/hList1"/>
    <dgm:cxn modelId="{91A74A10-C020-4572-B4E9-6E60F4CE6687}" type="presParOf" srcId="{3B886D8A-90F9-40EA-A751-EB9659AD75C0}" destId="{2E05BB95-E76E-4F1A-89BB-B507D4648304}"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6E2194B6-528F-4D63-8895-E29D1DD66A72}" type="doc">
      <dgm:prSet loTypeId="urn:microsoft.com/office/officeart/2005/8/layout/hList1" loCatId="list" qsTypeId="urn:microsoft.com/office/officeart/2005/8/quickstyle/3d5" qsCatId="3D" csTypeId="urn:microsoft.com/office/officeart/2005/8/colors/accent1_2" csCatId="accent1"/>
      <dgm:spPr/>
      <dgm:t>
        <a:bodyPr/>
        <a:lstStyle/>
        <a:p>
          <a:endParaRPr lang="de-DE"/>
        </a:p>
      </dgm:t>
    </dgm:pt>
    <dgm:pt modelId="{B8688395-F69B-4CF9-8CD2-C072942E3FEA}">
      <dgm:prSet/>
      <dgm:spPr/>
      <dgm:t>
        <a:bodyPr/>
        <a:lstStyle/>
        <a:p>
          <a:pPr rtl="0"/>
          <a:r>
            <a:rPr lang="de-DE" b="1" baseline="0" smtClean="0"/>
            <a:t>Verbale Kommunikation</a:t>
          </a:r>
          <a:endParaRPr lang="de-DE"/>
        </a:p>
      </dgm:t>
    </dgm:pt>
    <dgm:pt modelId="{85450769-DCBD-4ACE-B6DB-7DFAB5E052D3}" type="parTrans" cxnId="{0780BA85-318D-43B3-8CA5-05DE9F52182E}">
      <dgm:prSet/>
      <dgm:spPr/>
      <dgm:t>
        <a:bodyPr/>
        <a:lstStyle/>
        <a:p>
          <a:endParaRPr lang="de-DE"/>
        </a:p>
      </dgm:t>
    </dgm:pt>
    <dgm:pt modelId="{EA357196-5844-4752-ACB0-3AA7FC2F1BB1}" type="sibTrans" cxnId="{0780BA85-318D-43B3-8CA5-05DE9F52182E}">
      <dgm:prSet/>
      <dgm:spPr/>
      <dgm:t>
        <a:bodyPr/>
        <a:lstStyle/>
        <a:p>
          <a:endParaRPr lang="de-DE"/>
        </a:p>
      </dgm:t>
    </dgm:pt>
    <dgm:pt modelId="{4971CCE0-C035-4420-8E39-4E153D32A8A8}">
      <dgm:prSet/>
      <dgm:spPr/>
      <dgm:t>
        <a:bodyPr/>
        <a:lstStyle/>
        <a:p>
          <a:pPr rtl="0"/>
          <a:r>
            <a:rPr lang="de-DE" baseline="0" smtClean="0"/>
            <a:t>Deutsch stark ausgeprägte "low context"-Kultursprache mit hohem Gehalt an Daten, geringer Orientierung am Kontext</a:t>
          </a:r>
          <a:endParaRPr lang="de-DE"/>
        </a:p>
      </dgm:t>
    </dgm:pt>
    <dgm:pt modelId="{588C9281-AF48-4824-9D91-F1A093F3D374}" type="parTrans" cxnId="{8A7F4F26-25D8-40A9-8F73-CBFF8507E469}">
      <dgm:prSet/>
      <dgm:spPr/>
      <dgm:t>
        <a:bodyPr/>
        <a:lstStyle/>
        <a:p>
          <a:endParaRPr lang="de-DE"/>
        </a:p>
      </dgm:t>
    </dgm:pt>
    <dgm:pt modelId="{D571CCD7-D509-413D-8F34-A561AC950547}" type="sibTrans" cxnId="{8A7F4F26-25D8-40A9-8F73-CBFF8507E469}">
      <dgm:prSet/>
      <dgm:spPr/>
      <dgm:t>
        <a:bodyPr/>
        <a:lstStyle/>
        <a:p>
          <a:endParaRPr lang="de-DE"/>
        </a:p>
      </dgm:t>
    </dgm:pt>
    <dgm:pt modelId="{09F0F39F-7838-45F1-B8C4-AD32F8FB7D0C}">
      <dgm:prSet/>
      <dgm:spPr/>
      <dgm:t>
        <a:bodyPr/>
        <a:lstStyle/>
        <a:p>
          <a:pPr rtl="0"/>
          <a:r>
            <a:rPr lang="de-DE" baseline="0" smtClean="0"/>
            <a:t>Türkisch dagegen als "high context"-Kultursprache, die einen Schwerpunkt auf die Beziehungs- und emotionale Ebene legt</a:t>
          </a:r>
          <a:endParaRPr lang="de-DE"/>
        </a:p>
      </dgm:t>
    </dgm:pt>
    <dgm:pt modelId="{84D688F6-D463-4077-9C62-904B0504FB50}" type="parTrans" cxnId="{EA8E3C23-0F0E-40E6-A50D-3498BC9BD0D5}">
      <dgm:prSet/>
      <dgm:spPr/>
      <dgm:t>
        <a:bodyPr/>
        <a:lstStyle/>
        <a:p>
          <a:endParaRPr lang="de-DE"/>
        </a:p>
      </dgm:t>
    </dgm:pt>
    <dgm:pt modelId="{9613F006-CA02-4656-BB5A-E7F21AC517DD}" type="sibTrans" cxnId="{EA8E3C23-0F0E-40E6-A50D-3498BC9BD0D5}">
      <dgm:prSet/>
      <dgm:spPr/>
      <dgm:t>
        <a:bodyPr/>
        <a:lstStyle/>
        <a:p>
          <a:endParaRPr lang="de-DE"/>
        </a:p>
      </dgm:t>
    </dgm:pt>
    <dgm:pt modelId="{A9562E47-C9EB-4380-9F0B-D93006D28444}">
      <dgm:prSet/>
      <dgm:spPr/>
      <dgm:t>
        <a:bodyPr/>
        <a:lstStyle/>
        <a:p>
          <a:pPr rtl="0"/>
          <a:r>
            <a:rPr lang="de-DE" baseline="0" smtClean="0"/>
            <a:t>hochqualifizierte Dolmetscher und Übersetzer sind von besonderer Bedeutung, um Missverständnisse zu vermeiden und kulturell geprägte rhetorische Fähigkeiten, Lebendigkeit, Lautstärke und Toleranz für Unterbrechungen richtig zu übertragen</a:t>
          </a:r>
          <a:endParaRPr lang="de-DE"/>
        </a:p>
      </dgm:t>
    </dgm:pt>
    <dgm:pt modelId="{6994B423-8E0D-4A94-8DB4-D2CC7A095877}" type="parTrans" cxnId="{0A86E494-CC3A-45BE-8498-6FE52EE61796}">
      <dgm:prSet/>
      <dgm:spPr/>
      <dgm:t>
        <a:bodyPr/>
        <a:lstStyle/>
        <a:p>
          <a:endParaRPr lang="de-DE"/>
        </a:p>
      </dgm:t>
    </dgm:pt>
    <dgm:pt modelId="{5CD2C50E-8125-4E75-A94F-FA2293BF7AF5}" type="sibTrans" cxnId="{0A86E494-CC3A-45BE-8498-6FE52EE61796}">
      <dgm:prSet/>
      <dgm:spPr/>
      <dgm:t>
        <a:bodyPr/>
        <a:lstStyle/>
        <a:p>
          <a:endParaRPr lang="de-DE"/>
        </a:p>
      </dgm:t>
    </dgm:pt>
    <dgm:pt modelId="{4CDD8198-6003-4944-B350-D5D60633972F}" type="pres">
      <dgm:prSet presAssocID="{6E2194B6-528F-4D63-8895-E29D1DD66A72}" presName="Name0" presStyleCnt="0">
        <dgm:presLayoutVars>
          <dgm:dir/>
          <dgm:animLvl val="lvl"/>
          <dgm:resizeHandles val="exact"/>
        </dgm:presLayoutVars>
      </dgm:prSet>
      <dgm:spPr/>
      <dgm:t>
        <a:bodyPr/>
        <a:lstStyle/>
        <a:p>
          <a:endParaRPr lang="de-DE"/>
        </a:p>
      </dgm:t>
    </dgm:pt>
    <dgm:pt modelId="{FA417D0D-1743-4840-A742-69C2175FDA8C}" type="pres">
      <dgm:prSet presAssocID="{B8688395-F69B-4CF9-8CD2-C072942E3FEA}" presName="composite" presStyleCnt="0"/>
      <dgm:spPr/>
    </dgm:pt>
    <dgm:pt modelId="{E078EF9B-6775-485B-B057-9A9039976A21}" type="pres">
      <dgm:prSet presAssocID="{B8688395-F69B-4CF9-8CD2-C072942E3FEA}" presName="parTx" presStyleLbl="alignNode1" presStyleIdx="0" presStyleCnt="1">
        <dgm:presLayoutVars>
          <dgm:chMax val="0"/>
          <dgm:chPref val="0"/>
          <dgm:bulletEnabled val="1"/>
        </dgm:presLayoutVars>
      </dgm:prSet>
      <dgm:spPr/>
      <dgm:t>
        <a:bodyPr/>
        <a:lstStyle/>
        <a:p>
          <a:endParaRPr lang="de-DE"/>
        </a:p>
      </dgm:t>
    </dgm:pt>
    <dgm:pt modelId="{C67EB35A-C09A-4327-8F85-C7328A6BA0AE}" type="pres">
      <dgm:prSet presAssocID="{B8688395-F69B-4CF9-8CD2-C072942E3FEA}" presName="desTx" presStyleLbl="alignAccFollowNode1" presStyleIdx="0" presStyleCnt="1">
        <dgm:presLayoutVars>
          <dgm:bulletEnabled val="1"/>
        </dgm:presLayoutVars>
      </dgm:prSet>
      <dgm:spPr/>
      <dgm:t>
        <a:bodyPr/>
        <a:lstStyle/>
        <a:p>
          <a:endParaRPr lang="de-DE"/>
        </a:p>
      </dgm:t>
    </dgm:pt>
  </dgm:ptLst>
  <dgm:cxnLst>
    <dgm:cxn modelId="{8E8496D3-79BA-4656-A730-043DEAF3716E}" type="presOf" srcId="{A9562E47-C9EB-4380-9F0B-D93006D28444}" destId="{C67EB35A-C09A-4327-8F85-C7328A6BA0AE}" srcOrd="0" destOrd="2" presId="urn:microsoft.com/office/officeart/2005/8/layout/hList1"/>
    <dgm:cxn modelId="{988A6412-8585-4243-9E7B-0905CB3B2F22}" type="presOf" srcId="{09F0F39F-7838-45F1-B8C4-AD32F8FB7D0C}" destId="{C67EB35A-C09A-4327-8F85-C7328A6BA0AE}" srcOrd="0" destOrd="1" presId="urn:microsoft.com/office/officeart/2005/8/layout/hList1"/>
    <dgm:cxn modelId="{0A86E494-CC3A-45BE-8498-6FE52EE61796}" srcId="{B8688395-F69B-4CF9-8CD2-C072942E3FEA}" destId="{A9562E47-C9EB-4380-9F0B-D93006D28444}" srcOrd="2" destOrd="0" parTransId="{6994B423-8E0D-4A94-8DB4-D2CC7A095877}" sibTransId="{5CD2C50E-8125-4E75-A94F-FA2293BF7AF5}"/>
    <dgm:cxn modelId="{4189903E-BB60-4712-A381-A13C33E36AB4}" type="presOf" srcId="{4971CCE0-C035-4420-8E39-4E153D32A8A8}" destId="{C67EB35A-C09A-4327-8F85-C7328A6BA0AE}" srcOrd="0" destOrd="0" presId="urn:microsoft.com/office/officeart/2005/8/layout/hList1"/>
    <dgm:cxn modelId="{8A7F4F26-25D8-40A9-8F73-CBFF8507E469}" srcId="{B8688395-F69B-4CF9-8CD2-C072942E3FEA}" destId="{4971CCE0-C035-4420-8E39-4E153D32A8A8}" srcOrd="0" destOrd="0" parTransId="{588C9281-AF48-4824-9D91-F1A093F3D374}" sibTransId="{D571CCD7-D509-413D-8F34-A561AC950547}"/>
    <dgm:cxn modelId="{EA8E3C23-0F0E-40E6-A50D-3498BC9BD0D5}" srcId="{B8688395-F69B-4CF9-8CD2-C072942E3FEA}" destId="{09F0F39F-7838-45F1-B8C4-AD32F8FB7D0C}" srcOrd="1" destOrd="0" parTransId="{84D688F6-D463-4077-9C62-904B0504FB50}" sibTransId="{9613F006-CA02-4656-BB5A-E7F21AC517DD}"/>
    <dgm:cxn modelId="{991D2FF0-9B38-4CC6-853D-55D2FC26C5F9}" type="presOf" srcId="{B8688395-F69B-4CF9-8CD2-C072942E3FEA}" destId="{E078EF9B-6775-485B-B057-9A9039976A21}" srcOrd="0" destOrd="0" presId="urn:microsoft.com/office/officeart/2005/8/layout/hList1"/>
    <dgm:cxn modelId="{0780BA85-318D-43B3-8CA5-05DE9F52182E}" srcId="{6E2194B6-528F-4D63-8895-E29D1DD66A72}" destId="{B8688395-F69B-4CF9-8CD2-C072942E3FEA}" srcOrd="0" destOrd="0" parTransId="{85450769-DCBD-4ACE-B6DB-7DFAB5E052D3}" sibTransId="{EA357196-5844-4752-ACB0-3AA7FC2F1BB1}"/>
    <dgm:cxn modelId="{46896F4C-949E-4BE6-8E4D-CDA09FDD83E5}" type="presOf" srcId="{6E2194B6-528F-4D63-8895-E29D1DD66A72}" destId="{4CDD8198-6003-4944-B350-D5D60633972F}" srcOrd="0" destOrd="0" presId="urn:microsoft.com/office/officeart/2005/8/layout/hList1"/>
    <dgm:cxn modelId="{CCAB9DFD-9DA7-4328-AA87-BD0DDDA66466}" type="presParOf" srcId="{4CDD8198-6003-4944-B350-D5D60633972F}" destId="{FA417D0D-1743-4840-A742-69C2175FDA8C}" srcOrd="0" destOrd="0" presId="urn:microsoft.com/office/officeart/2005/8/layout/hList1"/>
    <dgm:cxn modelId="{8704EDF8-F696-4930-953E-4B70A020D90C}" type="presParOf" srcId="{FA417D0D-1743-4840-A742-69C2175FDA8C}" destId="{E078EF9B-6775-485B-B057-9A9039976A21}" srcOrd="0" destOrd="0" presId="urn:microsoft.com/office/officeart/2005/8/layout/hList1"/>
    <dgm:cxn modelId="{9821D504-9253-4625-8976-879F96E6E023}" type="presParOf" srcId="{FA417D0D-1743-4840-A742-69C2175FDA8C}" destId="{C67EB35A-C09A-4327-8F85-C7328A6BA0AE}"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EE6869CB-BFCF-411F-98A3-F5D41520D986}" type="doc">
      <dgm:prSet loTypeId="urn:microsoft.com/office/officeart/2005/8/layout/hList1" loCatId="list" qsTypeId="urn:microsoft.com/office/officeart/2005/8/quickstyle/3d5" qsCatId="3D" csTypeId="urn:microsoft.com/office/officeart/2005/8/colors/accent1_2" csCatId="accent1"/>
      <dgm:spPr/>
      <dgm:t>
        <a:bodyPr/>
        <a:lstStyle/>
        <a:p>
          <a:endParaRPr lang="de-DE"/>
        </a:p>
      </dgm:t>
    </dgm:pt>
    <dgm:pt modelId="{326F0575-EAEB-45BB-9864-5139BD9BE19E}">
      <dgm:prSet/>
      <dgm:spPr/>
      <dgm:t>
        <a:bodyPr/>
        <a:lstStyle/>
        <a:p>
          <a:pPr rtl="0"/>
          <a:r>
            <a:rPr lang="de-DE" b="1" baseline="0" smtClean="0"/>
            <a:t>Körpersprache 1</a:t>
          </a:r>
          <a:endParaRPr lang="de-DE"/>
        </a:p>
      </dgm:t>
    </dgm:pt>
    <dgm:pt modelId="{BCDCA914-BD3B-4205-8448-2294DC804810}" type="parTrans" cxnId="{89B3156F-508C-42BE-BFE9-172E5668AEF9}">
      <dgm:prSet/>
      <dgm:spPr/>
      <dgm:t>
        <a:bodyPr/>
        <a:lstStyle/>
        <a:p>
          <a:endParaRPr lang="de-DE"/>
        </a:p>
      </dgm:t>
    </dgm:pt>
    <dgm:pt modelId="{E44F2E68-50D8-4158-97D6-19BEE416FB07}" type="sibTrans" cxnId="{89B3156F-508C-42BE-BFE9-172E5668AEF9}">
      <dgm:prSet/>
      <dgm:spPr/>
      <dgm:t>
        <a:bodyPr/>
        <a:lstStyle/>
        <a:p>
          <a:endParaRPr lang="de-DE"/>
        </a:p>
      </dgm:t>
    </dgm:pt>
    <dgm:pt modelId="{A242A20E-F297-41AD-8337-176600CA5FE6}">
      <dgm:prSet/>
      <dgm:spPr/>
      <dgm:t>
        <a:bodyPr/>
        <a:lstStyle/>
        <a:p>
          <a:pPr rtl="0"/>
          <a:r>
            <a:rPr lang="de-DE" baseline="0" smtClean="0"/>
            <a:t>viele übereinstimmende Gesten, aber auch einige abweichende: der Deutsche verneint mit Kopfschütteln, der Türke häufig durch Zurückwerfen des Kopfes</a:t>
          </a:r>
          <a:endParaRPr lang="de-DE"/>
        </a:p>
      </dgm:t>
    </dgm:pt>
    <dgm:pt modelId="{55EEE087-E1A7-4CCF-9FA7-80A9D83EAE1B}" type="parTrans" cxnId="{C7ACEBEC-C72C-4BBC-A422-DDC0C37BCA17}">
      <dgm:prSet/>
      <dgm:spPr/>
      <dgm:t>
        <a:bodyPr/>
        <a:lstStyle/>
        <a:p>
          <a:endParaRPr lang="de-DE"/>
        </a:p>
      </dgm:t>
    </dgm:pt>
    <dgm:pt modelId="{D93C56A7-D220-4787-ADF0-8ED674A48231}" type="sibTrans" cxnId="{C7ACEBEC-C72C-4BBC-A422-DDC0C37BCA17}">
      <dgm:prSet/>
      <dgm:spPr/>
      <dgm:t>
        <a:bodyPr/>
        <a:lstStyle/>
        <a:p>
          <a:endParaRPr lang="de-DE"/>
        </a:p>
      </dgm:t>
    </dgm:pt>
    <dgm:pt modelId="{9984B4DC-66D8-47BC-82FB-F48995B94C7D}">
      <dgm:prSet/>
      <dgm:spPr/>
      <dgm:t>
        <a:bodyPr/>
        <a:lstStyle/>
        <a:p>
          <a:pPr rtl="0"/>
          <a:r>
            <a:rPr lang="de-DE" baseline="0" smtClean="0"/>
            <a:t>Entschuldigung häufig nicht verbal ausgesprochen, sondern durch bestimmte Körperhaltung: Neigung des Kopfes nach unten mit den Händen im Schoß</a:t>
          </a:r>
          <a:endParaRPr lang="de-DE"/>
        </a:p>
      </dgm:t>
    </dgm:pt>
    <dgm:pt modelId="{BB18679A-53C9-4E19-A6E3-58DD93E5F4B4}" type="parTrans" cxnId="{5453B16C-2BF2-4DC5-8B5D-8397A3105E8E}">
      <dgm:prSet/>
      <dgm:spPr/>
      <dgm:t>
        <a:bodyPr/>
        <a:lstStyle/>
        <a:p>
          <a:endParaRPr lang="de-DE"/>
        </a:p>
      </dgm:t>
    </dgm:pt>
    <dgm:pt modelId="{3E74DAB5-CB5E-4E51-BA39-32EF2C8D710B}" type="sibTrans" cxnId="{5453B16C-2BF2-4DC5-8B5D-8397A3105E8E}">
      <dgm:prSet/>
      <dgm:spPr/>
      <dgm:t>
        <a:bodyPr/>
        <a:lstStyle/>
        <a:p>
          <a:endParaRPr lang="de-DE"/>
        </a:p>
      </dgm:t>
    </dgm:pt>
    <dgm:pt modelId="{7458935B-C052-47F7-BAA8-E8610F6AD313}">
      <dgm:prSet/>
      <dgm:spPr/>
      <dgm:t>
        <a:bodyPr/>
        <a:lstStyle/>
        <a:p>
          <a:pPr rtl="0"/>
          <a:r>
            <a:rPr lang="de-DE" baseline="0" smtClean="0"/>
            <a:t>Blickkontakt in der deutschen und türkischen Kultur vergleichbar, gewichtigster Unterschied: der Deutsche beendet bei Ansprache erst seine Aufgabe und widmet sich der ansprechenden Person; der Türke reagiert unmittelbar, da ansonsten sein Verhalten unhöflich oder arrogant aufgefasst werden würde</a:t>
          </a:r>
          <a:endParaRPr lang="de-DE"/>
        </a:p>
      </dgm:t>
    </dgm:pt>
    <dgm:pt modelId="{2E589E03-1364-4D4E-A73E-F9FD11015873}" type="parTrans" cxnId="{361932FF-B95E-4FA2-BB9C-75879183F7C9}">
      <dgm:prSet/>
      <dgm:spPr/>
      <dgm:t>
        <a:bodyPr/>
        <a:lstStyle/>
        <a:p>
          <a:endParaRPr lang="de-DE"/>
        </a:p>
      </dgm:t>
    </dgm:pt>
    <dgm:pt modelId="{9A096444-B19C-4878-B514-7BD32EDDC67E}" type="sibTrans" cxnId="{361932FF-B95E-4FA2-BB9C-75879183F7C9}">
      <dgm:prSet/>
      <dgm:spPr/>
      <dgm:t>
        <a:bodyPr/>
        <a:lstStyle/>
        <a:p>
          <a:endParaRPr lang="de-DE"/>
        </a:p>
      </dgm:t>
    </dgm:pt>
    <dgm:pt modelId="{A02BBB6D-477A-4544-89A8-00F75C3205D9}" type="pres">
      <dgm:prSet presAssocID="{EE6869CB-BFCF-411F-98A3-F5D41520D986}" presName="Name0" presStyleCnt="0">
        <dgm:presLayoutVars>
          <dgm:dir/>
          <dgm:animLvl val="lvl"/>
          <dgm:resizeHandles val="exact"/>
        </dgm:presLayoutVars>
      </dgm:prSet>
      <dgm:spPr/>
      <dgm:t>
        <a:bodyPr/>
        <a:lstStyle/>
        <a:p>
          <a:endParaRPr lang="de-DE"/>
        </a:p>
      </dgm:t>
    </dgm:pt>
    <dgm:pt modelId="{57C7C5E0-4130-4C54-9BD5-7AC09CB29162}" type="pres">
      <dgm:prSet presAssocID="{326F0575-EAEB-45BB-9864-5139BD9BE19E}" presName="composite" presStyleCnt="0"/>
      <dgm:spPr/>
    </dgm:pt>
    <dgm:pt modelId="{6608EDF6-67E3-49BB-AE76-7CB1863C107E}" type="pres">
      <dgm:prSet presAssocID="{326F0575-EAEB-45BB-9864-5139BD9BE19E}" presName="parTx" presStyleLbl="alignNode1" presStyleIdx="0" presStyleCnt="1">
        <dgm:presLayoutVars>
          <dgm:chMax val="0"/>
          <dgm:chPref val="0"/>
          <dgm:bulletEnabled val="1"/>
        </dgm:presLayoutVars>
      </dgm:prSet>
      <dgm:spPr/>
      <dgm:t>
        <a:bodyPr/>
        <a:lstStyle/>
        <a:p>
          <a:endParaRPr lang="de-DE"/>
        </a:p>
      </dgm:t>
    </dgm:pt>
    <dgm:pt modelId="{230A36D1-B1E9-4231-8782-ABE3403FE962}" type="pres">
      <dgm:prSet presAssocID="{326F0575-EAEB-45BB-9864-5139BD9BE19E}" presName="desTx" presStyleLbl="alignAccFollowNode1" presStyleIdx="0" presStyleCnt="1">
        <dgm:presLayoutVars>
          <dgm:bulletEnabled val="1"/>
        </dgm:presLayoutVars>
      </dgm:prSet>
      <dgm:spPr/>
      <dgm:t>
        <a:bodyPr/>
        <a:lstStyle/>
        <a:p>
          <a:endParaRPr lang="de-DE"/>
        </a:p>
      </dgm:t>
    </dgm:pt>
  </dgm:ptLst>
  <dgm:cxnLst>
    <dgm:cxn modelId="{89B3156F-508C-42BE-BFE9-172E5668AEF9}" srcId="{EE6869CB-BFCF-411F-98A3-F5D41520D986}" destId="{326F0575-EAEB-45BB-9864-5139BD9BE19E}" srcOrd="0" destOrd="0" parTransId="{BCDCA914-BD3B-4205-8448-2294DC804810}" sibTransId="{E44F2E68-50D8-4158-97D6-19BEE416FB07}"/>
    <dgm:cxn modelId="{778165ED-1BAB-40F3-B466-137476E7B08B}" type="presOf" srcId="{9984B4DC-66D8-47BC-82FB-F48995B94C7D}" destId="{230A36D1-B1E9-4231-8782-ABE3403FE962}" srcOrd="0" destOrd="1" presId="urn:microsoft.com/office/officeart/2005/8/layout/hList1"/>
    <dgm:cxn modelId="{C7A02CA0-34FD-4E1F-A713-8A3FC3A61EB2}" type="presOf" srcId="{EE6869CB-BFCF-411F-98A3-F5D41520D986}" destId="{A02BBB6D-477A-4544-89A8-00F75C3205D9}" srcOrd="0" destOrd="0" presId="urn:microsoft.com/office/officeart/2005/8/layout/hList1"/>
    <dgm:cxn modelId="{C7ACEBEC-C72C-4BBC-A422-DDC0C37BCA17}" srcId="{326F0575-EAEB-45BB-9864-5139BD9BE19E}" destId="{A242A20E-F297-41AD-8337-176600CA5FE6}" srcOrd="0" destOrd="0" parTransId="{55EEE087-E1A7-4CCF-9FA7-80A9D83EAE1B}" sibTransId="{D93C56A7-D220-4787-ADF0-8ED674A48231}"/>
    <dgm:cxn modelId="{3525A16E-28A0-4928-AF6E-D1F1AF85995D}" type="presOf" srcId="{326F0575-EAEB-45BB-9864-5139BD9BE19E}" destId="{6608EDF6-67E3-49BB-AE76-7CB1863C107E}" srcOrd="0" destOrd="0" presId="urn:microsoft.com/office/officeart/2005/8/layout/hList1"/>
    <dgm:cxn modelId="{EE87FDDE-0F2D-4FA0-A6C4-4D11257B43CF}" type="presOf" srcId="{7458935B-C052-47F7-BAA8-E8610F6AD313}" destId="{230A36D1-B1E9-4231-8782-ABE3403FE962}" srcOrd="0" destOrd="2" presId="urn:microsoft.com/office/officeart/2005/8/layout/hList1"/>
    <dgm:cxn modelId="{5453B16C-2BF2-4DC5-8B5D-8397A3105E8E}" srcId="{326F0575-EAEB-45BB-9864-5139BD9BE19E}" destId="{9984B4DC-66D8-47BC-82FB-F48995B94C7D}" srcOrd="1" destOrd="0" parTransId="{BB18679A-53C9-4E19-A6E3-58DD93E5F4B4}" sibTransId="{3E74DAB5-CB5E-4E51-BA39-32EF2C8D710B}"/>
    <dgm:cxn modelId="{E15DC015-D4FE-47D6-B8C5-A5B191BF5FAA}" type="presOf" srcId="{A242A20E-F297-41AD-8337-176600CA5FE6}" destId="{230A36D1-B1E9-4231-8782-ABE3403FE962}" srcOrd="0" destOrd="0" presId="urn:microsoft.com/office/officeart/2005/8/layout/hList1"/>
    <dgm:cxn modelId="{361932FF-B95E-4FA2-BB9C-75879183F7C9}" srcId="{326F0575-EAEB-45BB-9864-5139BD9BE19E}" destId="{7458935B-C052-47F7-BAA8-E8610F6AD313}" srcOrd="2" destOrd="0" parTransId="{2E589E03-1364-4D4E-A73E-F9FD11015873}" sibTransId="{9A096444-B19C-4878-B514-7BD32EDDC67E}"/>
    <dgm:cxn modelId="{D5DD2E08-3B32-43B9-B919-8CABD0BA7B4D}" type="presParOf" srcId="{A02BBB6D-477A-4544-89A8-00F75C3205D9}" destId="{57C7C5E0-4130-4C54-9BD5-7AC09CB29162}" srcOrd="0" destOrd="0" presId="urn:microsoft.com/office/officeart/2005/8/layout/hList1"/>
    <dgm:cxn modelId="{B5734204-1056-4969-819C-AA9BB392DD01}" type="presParOf" srcId="{57C7C5E0-4130-4C54-9BD5-7AC09CB29162}" destId="{6608EDF6-67E3-49BB-AE76-7CB1863C107E}" srcOrd="0" destOrd="0" presId="urn:microsoft.com/office/officeart/2005/8/layout/hList1"/>
    <dgm:cxn modelId="{9F5B4409-2677-4097-9AA7-F691221F8086}" type="presParOf" srcId="{57C7C5E0-4130-4C54-9BD5-7AC09CB29162}" destId="{230A36D1-B1E9-4231-8782-ABE3403FE962}"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2843BB2D-A898-4254-9D3F-CA1B0A919C9A}" type="doc">
      <dgm:prSet loTypeId="urn:microsoft.com/office/officeart/2005/8/layout/hList1" loCatId="list" qsTypeId="urn:microsoft.com/office/officeart/2005/8/quickstyle/3d5" qsCatId="3D" csTypeId="urn:microsoft.com/office/officeart/2005/8/colors/accent1_2" csCatId="accent1"/>
      <dgm:spPr/>
      <dgm:t>
        <a:bodyPr/>
        <a:lstStyle/>
        <a:p>
          <a:endParaRPr lang="de-DE"/>
        </a:p>
      </dgm:t>
    </dgm:pt>
    <dgm:pt modelId="{53FAD20F-B7C1-4EAC-BEBF-B381E4E53635}">
      <dgm:prSet/>
      <dgm:spPr/>
      <dgm:t>
        <a:bodyPr/>
        <a:lstStyle/>
        <a:p>
          <a:pPr rtl="0"/>
          <a:r>
            <a:rPr lang="de-DE" b="1" baseline="0" smtClean="0"/>
            <a:t>Körpersprache 2</a:t>
          </a:r>
          <a:endParaRPr lang="de-DE"/>
        </a:p>
      </dgm:t>
    </dgm:pt>
    <dgm:pt modelId="{0D6F01AA-EAC8-4946-9E37-ADE4C3663774}" type="parTrans" cxnId="{E537E7CC-9B92-4B1D-B2D8-13B39D5E9C0B}">
      <dgm:prSet/>
      <dgm:spPr/>
      <dgm:t>
        <a:bodyPr/>
        <a:lstStyle/>
        <a:p>
          <a:endParaRPr lang="de-DE"/>
        </a:p>
      </dgm:t>
    </dgm:pt>
    <dgm:pt modelId="{F1A77CAC-5CC7-4D1F-991D-85020CC996B0}" type="sibTrans" cxnId="{E537E7CC-9B92-4B1D-B2D8-13B39D5E9C0B}">
      <dgm:prSet/>
      <dgm:spPr/>
      <dgm:t>
        <a:bodyPr/>
        <a:lstStyle/>
        <a:p>
          <a:endParaRPr lang="de-DE"/>
        </a:p>
      </dgm:t>
    </dgm:pt>
    <dgm:pt modelId="{30823C14-A157-4258-B567-BC62EE6E761C}">
      <dgm:prSet/>
      <dgm:spPr/>
      <dgm:t>
        <a:bodyPr/>
        <a:lstStyle/>
        <a:p>
          <a:pPr rtl="0"/>
          <a:r>
            <a:rPr lang="de-DE" baseline="0" dirty="0" smtClean="0"/>
            <a:t>räumliches Verhalten: im Gegensatz zu Kulturen des Nordens haben Türken mehr Körperkontakt, Küsse auf die Wangen oder eingehaktes Spazierengehen auch zwischen gleichen Geschlechtern sind üblich, die "Raumblase" bei Gesprächen zwischen Geschäftspartnern ist häufig enger als bei Deutschen</a:t>
          </a:r>
          <a:endParaRPr lang="de-DE" dirty="0"/>
        </a:p>
      </dgm:t>
    </dgm:pt>
    <dgm:pt modelId="{EC6A8B84-112E-4D23-9AB8-F8E0EA2ECFAF}" type="parTrans" cxnId="{1A7E8345-FBFA-40F9-ADAD-852D16D1DE3B}">
      <dgm:prSet/>
      <dgm:spPr/>
      <dgm:t>
        <a:bodyPr/>
        <a:lstStyle/>
        <a:p>
          <a:endParaRPr lang="de-DE"/>
        </a:p>
      </dgm:t>
    </dgm:pt>
    <dgm:pt modelId="{B8649EB0-7753-4C51-839F-578A554FF50E}" type="sibTrans" cxnId="{1A7E8345-FBFA-40F9-ADAD-852D16D1DE3B}">
      <dgm:prSet/>
      <dgm:spPr/>
      <dgm:t>
        <a:bodyPr/>
        <a:lstStyle/>
        <a:p>
          <a:endParaRPr lang="de-DE"/>
        </a:p>
      </dgm:t>
    </dgm:pt>
    <dgm:pt modelId="{CCED01E2-8EFD-4F9D-BCCF-3022E95D972F}">
      <dgm:prSet/>
      <dgm:spPr/>
      <dgm:t>
        <a:bodyPr/>
        <a:lstStyle/>
        <a:p>
          <a:pPr rtl="0"/>
          <a:r>
            <a:rPr lang="de-DE" baseline="0" smtClean="0"/>
            <a:t>Gerüche können in verschiedenen Kultur stark abweichen: in der Türkei riecht die Küche aufgrund der abweichenden Gewürze häufig anders, auch wird auch heute noch gelegentlich zur Begrüßung Kolonya (Kölnisch Wasser) überreicht, was sehr stark nach Limonen oder Rosen riechen kann </a:t>
          </a:r>
          <a:endParaRPr lang="de-DE"/>
        </a:p>
      </dgm:t>
    </dgm:pt>
    <dgm:pt modelId="{144CD4D2-B289-4508-A172-708FAB4BA56C}" type="parTrans" cxnId="{B9B35F26-7982-4FA3-8E1C-0C6C25A8A80B}">
      <dgm:prSet/>
      <dgm:spPr/>
      <dgm:t>
        <a:bodyPr/>
        <a:lstStyle/>
        <a:p>
          <a:endParaRPr lang="de-DE"/>
        </a:p>
      </dgm:t>
    </dgm:pt>
    <dgm:pt modelId="{58E79A8F-54CB-459B-B4AF-FD075B1A9029}" type="sibTrans" cxnId="{B9B35F26-7982-4FA3-8E1C-0C6C25A8A80B}">
      <dgm:prSet/>
      <dgm:spPr/>
      <dgm:t>
        <a:bodyPr/>
        <a:lstStyle/>
        <a:p>
          <a:endParaRPr lang="de-DE"/>
        </a:p>
      </dgm:t>
    </dgm:pt>
    <dgm:pt modelId="{4B4B822C-D869-4810-9C48-273650816C60}" type="pres">
      <dgm:prSet presAssocID="{2843BB2D-A898-4254-9D3F-CA1B0A919C9A}" presName="Name0" presStyleCnt="0">
        <dgm:presLayoutVars>
          <dgm:dir/>
          <dgm:animLvl val="lvl"/>
          <dgm:resizeHandles val="exact"/>
        </dgm:presLayoutVars>
      </dgm:prSet>
      <dgm:spPr/>
      <dgm:t>
        <a:bodyPr/>
        <a:lstStyle/>
        <a:p>
          <a:endParaRPr lang="de-DE"/>
        </a:p>
      </dgm:t>
    </dgm:pt>
    <dgm:pt modelId="{CC1F5941-2904-4D8D-B3AC-50F78447B64F}" type="pres">
      <dgm:prSet presAssocID="{53FAD20F-B7C1-4EAC-BEBF-B381E4E53635}" presName="composite" presStyleCnt="0"/>
      <dgm:spPr/>
    </dgm:pt>
    <dgm:pt modelId="{7AE9D489-9EA9-433A-92FC-FB74C9A0EEDC}" type="pres">
      <dgm:prSet presAssocID="{53FAD20F-B7C1-4EAC-BEBF-B381E4E53635}" presName="parTx" presStyleLbl="alignNode1" presStyleIdx="0" presStyleCnt="1">
        <dgm:presLayoutVars>
          <dgm:chMax val="0"/>
          <dgm:chPref val="0"/>
          <dgm:bulletEnabled val="1"/>
        </dgm:presLayoutVars>
      </dgm:prSet>
      <dgm:spPr/>
      <dgm:t>
        <a:bodyPr/>
        <a:lstStyle/>
        <a:p>
          <a:endParaRPr lang="de-DE"/>
        </a:p>
      </dgm:t>
    </dgm:pt>
    <dgm:pt modelId="{B1E2B849-54D7-43B7-BD90-EB25B114CD1E}" type="pres">
      <dgm:prSet presAssocID="{53FAD20F-B7C1-4EAC-BEBF-B381E4E53635}" presName="desTx" presStyleLbl="alignAccFollowNode1" presStyleIdx="0" presStyleCnt="1">
        <dgm:presLayoutVars>
          <dgm:bulletEnabled val="1"/>
        </dgm:presLayoutVars>
      </dgm:prSet>
      <dgm:spPr/>
      <dgm:t>
        <a:bodyPr/>
        <a:lstStyle/>
        <a:p>
          <a:endParaRPr lang="de-DE"/>
        </a:p>
      </dgm:t>
    </dgm:pt>
  </dgm:ptLst>
  <dgm:cxnLst>
    <dgm:cxn modelId="{11933A74-1D3B-4DB5-A7D6-8B35FC9798F6}" type="presOf" srcId="{2843BB2D-A898-4254-9D3F-CA1B0A919C9A}" destId="{4B4B822C-D869-4810-9C48-273650816C60}" srcOrd="0" destOrd="0" presId="urn:microsoft.com/office/officeart/2005/8/layout/hList1"/>
    <dgm:cxn modelId="{B9B35F26-7982-4FA3-8E1C-0C6C25A8A80B}" srcId="{53FAD20F-B7C1-4EAC-BEBF-B381E4E53635}" destId="{CCED01E2-8EFD-4F9D-BCCF-3022E95D972F}" srcOrd="1" destOrd="0" parTransId="{144CD4D2-B289-4508-A172-708FAB4BA56C}" sibTransId="{58E79A8F-54CB-459B-B4AF-FD075B1A9029}"/>
    <dgm:cxn modelId="{05D0341F-EC4E-455D-8865-08F88022E9C7}" type="presOf" srcId="{53FAD20F-B7C1-4EAC-BEBF-B381E4E53635}" destId="{7AE9D489-9EA9-433A-92FC-FB74C9A0EEDC}" srcOrd="0" destOrd="0" presId="urn:microsoft.com/office/officeart/2005/8/layout/hList1"/>
    <dgm:cxn modelId="{431F412F-7F33-4B1C-87EC-5AC959FD58D1}" type="presOf" srcId="{CCED01E2-8EFD-4F9D-BCCF-3022E95D972F}" destId="{B1E2B849-54D7-43B7-BD90-EB25B114CD1E}" srcOrd="0" destOrd="1" presId="urn:microsoft.com/office/officeart/2005/8/layout/hList1"/>
    <dgm:cxn modelId="{1A7E8345-FBFA-40F9-ADAD-852D16D1DE3B}" srcId="{53FAD20F-B7C1-4EAC-BEBF-B381E4E53635}" destId="{30823C14-A157-4258-B567-BC62EE6E761C}" srcOrd="0" destOrd="0" parTransId="{EC6A8B84-112E-4D23-9AB8-F8E0EA2ECFAF}" sibTransId="{B8649EB0-7753-4C51-839F-578A554FF50E}"/>
    <dgm:cxn modelId="{38CD2A9A-4431-4468-B8E2-9E9E6B02BA63}" type="presOf" srcId="{30823C14-A157-4258-B567-BC62EE6E761C}" destId="{B1E2B849-54D7-43B7-BD90-EB25B114CD1E}" srcOrd="0" destOrd="0" presId="urn:microsoft.com/office/officeart/2005/8/layout/hList1"/>
    <dgm:cxn modelId="{E537E7CC-9B92-4B1D-B2D8-13B39D5E9C0B}" srcId="{2843BB2D-A898-4254-9D3F-CA1B0A919C9A}" destId="{53FAD20F-B7C1-4EAC-BEBF-B381E4E53635}" srcOrd="0" destOrd="0" parTransId="{0D6F01AA-EAC8-4946-9E37-ADE4C3663774}" sibTransId="{F1A77CAC-5CC7-4D1F-991D-85020CC996B0}"/>
    <dgm:cxn modelId="{2F4A12FA-029C-47D3-8924-6E58AD5B836C}" type="presParOf" srcId="{4B4B822C-D869-4810-9C48-273650816C60}" destId="{CC1F5941-2904-4D8D-B3AC-50F78447B64F}" srcOrd="0" destOrd="0" presId="urn:microsoft.com/office/officeart/2005/8/layout/hList1"/>
    <dgm:cxn modelId="{8616D8F1-272C-47A1-869A-91CD83A7BD44}" type="presParOf" srcId="{CC1F5941-2904-4D8D-B3AC-50F78447B64F}" destId="{7AE9D489-9EA9-433A-92FC-FB74C9A0EEDC}" srcOrd="0" destOrd="0" presId="urn:microsoft.com/office/officeart/2005/8/layout/hList1"/>
    <dgm:cxn modelId="{53E7D2AE-0193-481A-A056-73FF22A017D1}" type="presParOf" srcId="{CC1F5941-2904-4D8D-B3AC-50F78447B64F}" destId="{B1E2B849-54D7-43B7-BD90-EB25B114CD1E}"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356C5ECC-1750-4069-B74B-F752FBFE2AFE}" type="doc">
      <dgm:prSet loTypeId="urn:microsoft.com/office/officeart/2005/8/layout/cycle2" loCatId="cycle" qsTypeId="urn:microsoft.com/office/officeart/2005/8/quickstyle/3d5" qsCatId="3D" csTypeId="urn:microsoft.com/office/officeart/2005/8/colors/accent1_2" csCatId="accent1"/>
      <dgm:spPr/>
      <dgm:t>
        <a:bodyPr/>
        <a:lstStyle/>
        <a:p>
          <a:endParaRPr lang="de-DE"/>
        </a:p>
      </dgm:t>
    </dgm:pt>
    <dgm:pt modelId="{AD5DD63F-6099-4D19-AB4C-A25180963074}">
      <dgm:prSet/>
      <dgm:spPr/>
      <dgm:t>
        <a:bodyPr/>
        <a:lstStyle/>
        <a:p>
          <a:pPr rtl="0"/>
          <a:r>
            <a:rPr lang="de-DE" b="1" baseline="0" smtClean="0"/>
            <a:t>Paraverbales (vokales) Verhalten</a:t>
          </a:r>
          <a:endParaRPr lang="de-DE"/>
        </a:p>
      </dgm:t>
    </dgm:pt>
    <dgm:pt modelId="{70955D1B-C746-442A-94CF-1BE55BE66CF3}" type="parTrans" cxnId="{C812B55C-9919-4AFB-AE97-17C7712F2291}">
      <dgm:prSet/>
      <dgm:spPr/>
      <dgm:t>
        <a:bodyPr/>
        <a:lstStyle/>
        <a:p>
          <a:endParaRPr lang="de-DE"/>
        </a:p>
      </dgm:t>
    </dgm:pt>
    <dgm:pt modelId="{8B158684-6527-4058-BD46-52D4CCDA2594}" type="sibTrans" cxnId="{C812B55C-9919-4AFB-AE97-17C7712F2291}">
      <dgm:prSet/>
      <dgm:spPr/>
      <dgm:t>
        <a:bodyPr/>
        <a:lstStyle/>
        <a:p>
          <a:endParaRPr lang="de-DE"/>
        </a:p>
      </dgm:t>
    </dgm:pt>
    <dgm:pt modelId="{2225BB70-D888-4C1B-B9F7-37904C01462D}">
      <dgm:prSet/>
      <dgm:spPr/>
      <dgm:t>
        <a:bodyPr/>
        <a:lstStyle/>
        <a:p>
          <a:pPr rtl="0"/>
          <a:r>
            <a:rPr lang="de-DE" baseline="0" smtClean="0"/>
            <a:t>türkische Sprache schneller, heller und lauter als Deutsch, daher sollten voreilige Schlüsse, dass Ungeduld oder gar Aggression vorliegt, vermieden werden</a:t>
          </a:r>
          <a:endParaRPr lang="de-DE"/>
        </a:p>
      </dgm:t>
    </dgm:pt>
    <dgm:pt modelId="{F765450D-DFBA-4893-9CD5-85612FAD2012}" type="parTrans" cxnId="{CD4DB196-F902-458A-A675-1C2BF9AC17DB}">
      <dgm:prSet/>
      <dgm:spPr/>
      <dgm:t>
        <a:bodyPr/>
        <a:lstStyle/>
        <a:p>
          <a:endParaRPr lang="de-DE"/>
        </a:p>
      </dgm:t>
    </dgm:pt>
    <dgm:pt modelId="{963E90E9-2C0E-41B2-B713-E2DB4E2DE823}" type="sibTrans" cxnId="{CD4DB196-F902-458A-A675-1C2BF9AC17DB}">
      <dgm:prSet/>
      <dgm:spPr/>
      <dgm:t>
        <a:bodyPr/>
        <a:lstStyle/>
        <a:p>
          <a:endParaRPr lang="de-DE"/>
        </a:p>
      </dgm:t>
    </dgm:pt>
    <dgm:pt modelId="{F5A28A33-A2F2-4465-AF6D-BB3F871A86BC}" type="pres">
      <dgm:prSet presAssocID="{356C5ECC-1750-4069-B74B-F752FBFE2AFE}" presName="cycle" presStyleCnt="0">
        <dgm:presLayoutVars>
          <dgm:dir/>
          <dgm:resizeHandles val="exact"/>
        </dgm:presLayoutVars>
      </dgm:prSet>
      <dgm:spPr/>
      <dgm:t>
        <a:bodyPr/>
        <a:lstStyle/>
        <a:p>
          <a:endParaRPr lang="de-DE"/>
        </a:p>
      </dgm:t>
    </dgm:pt>
    <dgm:pt modelId="{82658BD5-3D22-4C46-85C7-6AC772ED1986}" type="pres">
      <dgm:prSet presAssocID="{AD5DD63F-6099-4D19-AB4C-A25180963074}" presName="node" presStyleLbl="node1" presStyleIdx="0" presStyleCnt="1">
        <dgm:presLayoutVars>
          <dgm:bulletEnabled val="1"/>
        </dgm:presLayoutVars>
      </dgm:prSet>
      <dgm:spPr/>
      <dgm:t>
        <a:bodyPr/>
        <a:lstStyle/>
        <a:p>
          <a:endParaRPr lang="de-DE"/>
        </a:p>
      </dgm:t>
    </dgm:pt>
  </dgm:ptLst>
  <dgm:cxnLst>
    <dgm:cxn modelId="{6173DEF2-5D3C-45DD-9065-76B046C4246F}" type="presOf" srcId="{356C5ECC-1750-4069-B74B-F752FBFE2AFE}" destId="{F5A28A33-A2F2-4465-AF6D-BB3F871A86BC}" srcOrd="0" destOrd="0" presId="urn:microsoft.com/office/officeart/2005/8/layout/cycle2"/>
    <dgm:cxn modelId="{C812B55C-9919-4AFB-AE97-17C7712F2291}" srcId="{356C5ECC-1750-4069-B74B-F752FBFE2AFE}" destId="{AD5DD63F-6099-4D19-AB4C-A25180963074}" srcOrd="0" destOrd="0" parTransId="{70955D1B-C746-442A-94CF-1BE55BE66CF3}" sibTransId="{8B158684-6527-4058-BD46-52D4CCDA2594}"/>
    <dgm:cxn modelId="{C951D74B-3F9E-4800-AD0F-89E7FCE69B6C}" type="presOf" srcId="{AD5DD63F-6099-4D19-AB4C-A25180963074}" destId="{82658BD5-3D22-4C46-85C7-6AC772ED1986}" srcOrd="0" destOrd="0" presId="urn:microsoft.com/office/officeart/2005/8/layout/cycle2"/>
    <dgm:cxn modelId="{051E5065-95C9-4566-AFFF-1C57194F4A5B}" type="presOf" srcId="{2225BB70-D888-4C1B-B9F7-37904C01462D}" destId="{82658BD5-3D22-4C46-85C7-6AC772ED1986}" srcOrd="0" destOrd="1" presId="urn:microsoft.com/office/officeart/2005/8/layout/cycle2"/>
    <dgm:cxn modelId="{CD4DB196-F902-458A-A675-1C2BF9AC17DB}" srcId="{AD5DD63F-6099-4D19-AB4C-A25180963074}" destId="{2225BB70-D888-4C1B-B9F7-37904C01462D}" srcOrd="0" destOrd="0" parTransId="{F765450D-DFBA-4893-9CD5-85612FAD2012}" sibTransId="{963E90E9-2C0E-41B2-B713-E2DB4E2DE823}"/>
    <dgm:cxn modelId="{C507A599-C6A8-4B9C-A767-7D0EEDBCDF66}" type="presParOf" srcId="{F5A28A33-A2F2-4465-AF6D-BB3F871A86BC}" destId="{82658BD5-3D22-4C46-85C7-6AC772ED1986}"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38805658-5AAD-42B0-85EA-86A5AF480697}" type="doc">
      <dgm:prSet loTypeId="urn:microsoft.com/office/officeart/2005/8/layout/hList1" loCatId="list" qsTypeId="urn:microsoft.com/office/officeart/2005/8/quickstyle/3d5" qsCatId="3D" csTypeId="urn:microsoft.com/office/officeart/2005/8/colors/accent1_2" csCatId="accent1"/>
      <dgm:spPr/>
      <dgm:t>
        <a:bodyPr/>
        <a:lstStyle/>
        <a:p>
          <a:endParaRPr lang="de-DE"/>
        </a:p>
      </dgm:t>
    </dgm:pt>
    <dgm:pt modelId="{1E94F776-0209-4CB4-8A21-098319FD12F3}">
      <dgm:prSet/>
      <dgm:spPr/>
      <dgm:t>
        <a:bodyPr/>
        <a:lstStyle/>
        <a:p>
          <a:pPr rtl="0"/>
          <a:r>
            <a:rPr lang="de-DE" b="1" baseline="0" smtClean="0"/>
            <a:t>a) Kleidung 1</a:t>
          </a:r>
          <a:endParaRPr lang="de-DE"/>
        </a:p>
      </dgm:t>
    </dgm:pt>
    <dgm:pt modelId="{0684A7CD-49CC-47F3-8C00-A8E10301F699}" type="parTrans" cxnId="{FCB39227-48E0-4006-B542-FBB019C7F2A5}">
      <dgm:prSet/>
      <dgm:spPr/>
      <dgm:t>
        <a:bodyPr/>
        <a:lstStyle/>
        <a:p>
          <a:endParaRPr lang="de-DE"/>
        </a:p>
      </dgm:t>
    </dgm:pt>
    <dgm:pt modelId="{B63807F2-6E49-4AA8-93AC-8DCC522054E8}" type="sibTrans" cxnId="{FCB39227-48E0-4006-B542-FBB019C7F2A5}">
      <dgm:prSet/>
      <dgm:spPr/>
      <dgm:t>
        <a:bodyPr/>
        <a:lstStyle/>
        <a:p>
          <a:endParaRPr lang="de-DE"/>
        </a:p>
      </dgm:t>
    </dgm:pt>
    <dgm:pt modelId="{5B34C8B0-1F82-4105-9BCF-FBCBBE7F8811}">
      <dgm:prSet/>
      <dgm:spPr/>
      <dgm:t>
        <a:bodyPr/>
        <a:lstStyle/>
        <a:p>
          <a:pPr rtl="0"/>
          <a:r>
            <a:rPr lang="de-DE" baseline="0" smtClean="0"/>
            <a:t>grundsätzlich keine Auffälligkeiten gegenüber der deutschen Kleiderkultur in Städten, wobei die Mischung ausgeprägter ist: neben englischem Maßanzug auch traditionelle Plusterhosen, neben Kostüm auch Kopftuch und Çarşaf (vollständige Bedeckung der Frau mit dem "Laken") anzutreffen </a:t>
          </a:r>
          <a:endParaRPr lang="de-DE"/>
        </a:p>
      </dgm:t>
    </dgm:pt>
    <dgm:pt modelId="{16FB1559-AFA4-45BF-B487-BFC2968422C3}" type="parTrans" cxnId="{9EADD5AE-5A1F-44FE-BCE0-46976809D886}">
      <dgm:prSet/>
      <dgm:spPr/>
      <dgm:t>
        <a:bodyPr/>
        <a:lstStyle/>
        <a:p>
          <a:endParaRPr lang="de-DE"/>
        </a:p>
      </dgm:t>
    </dgm:pt>
    <dgm:pt modelId="{70884C55-197E-4D9D-AF03-754CC2C42705}" type="sibTrans" cxnId="{9EADD5AE-5A1F-44FE-BCE0-46976809D886}">
      <dgm:prSet/>
      <dgm:spPr/>
      <dgm:t>
        <a:bodyPr/>
        <a:lstStyle/>
        <a:p>
          <a:endParaRPr lang="de-DE"/>
        </a:p>
      </dgm:t>
    </dgm:pt>
    <dgm:pt modelId="{ED723F90-04CA-43F3-9371-9B7801608FD4}">
      <dgm:prSet/>
      <dgm:spPr/>
      <dgm:t>
        <a:bodyPr/>
        <a:lstStyle/>
        <a:p>
          <a:pPr rtl="0"/>
          <a:r>
            <a:rPr lang="de-DE" baseline="0" smtClean="0"/>
            <a:t>beim privaten Hausbesuch müssen Schuhe am Eingang ausgezogen werden</a:t>
          </a:r>
          <a:endParaRPr lang="de-DE"/>
        </a:p>
      </dgm:t>
    </dgm:pt>
    <dgm:pt modelId="{A3C4F0F4-0E7C-430B-8B64-0F6168916922}" type="parTrans" cxnId="{3D8B15C8-0D55-4259-B24A-547C82EB06DC}">
      <dgm:prSet/>
      <dgm:spPr/>
      <dgm:t>
        <a:bodyPr/>
        <a:lstStyle/>
        <a:p>
          <a:endParaRPr lang="de-DE"/>
        </a:p>
      </dgm:t>
    </dgm:pt>
    <dgm:pt modelId="{0E74B06C-09A6-41C3-A69B-148DAB7D40D0}" type="sibTrans" cxnId="{3D8B15C8-0D55-4259-B24A-547C82EB06DC}">
      <dgm:prSet/>
      <dgm:spPr/>
      <dgm:t>
        <a:bodyPr/>
        <a:lstStyle/>
        <a:p>
          <a:endParaRPr lang="de-DE"/>
        </a:p>
      </dgm:t>
    </dgm:pt>
    <dgm:pt modelId="{3D8108B0-9903-4DED-BEB3-DE26EB549598}">
      <dgm:prSet/>
      <dgm:spPr/>
      <dgm:t>
        <a:bodyPr/>
        <a:lstStyle/>
        <a:p>
          <a:pPr rtl="0"/>
          <a:r>
            <a:rPr lang="de-DE" baseline="0" smtClean="0"/>
            <a:t>in ländlichen Gegenden sollte freizügige Kleidung vermieden werden</a:t>
          </a:r>
          <a:endParaRPr lang="de-DE"/>
        </a:p>
      </dgm:t>
    </dgm:pt>
    <dgm:pt modelId="{51E89F27-2B99-4322-8DB6-F5BF9AE941BF}" type="parTrans" cxnId="{BFE5CB36-5E87-4BB1-A931-4C76E44AE387}">
      <dgm:prSet/>
      <dgm:spPr/>
      <dgm:t>
        <a:bodyPr/>
        <a:lstStyle/>
        <a:p>
          <a:endParaRPr lang="de-DE"/>
        </a:p>
      </dgm:t>
    </dgm:pt>
    <dgm:pt modelId="{B32FD98F-C7C6-435B-AFAB-1DBDA2410CE6}" type="sibTrans" cxnId="{BFE5CB36-5E87-4BB1-A931-4C76E44AE387}">
      <dgm:prSet/>
      <dgm:spPr/>
      <dgm:t>
        <a:bodyPr/>
        <a:lstStyle/>
        <a:p>
          <a:endParaRPr lang="de-DE"/>
        </a:p>
      </dgm:t>
    </dgm:pt>
    <dgm:pt modelId="{E148EC1C-301F-4BE2-95D7-7A1C6CEE6AEB}" type="pres">
      <dgm:prSet presAssocID="{38805658-5AAD-42B0-85EA-86A5AF480697}" presName="Name0" presStyleCnt="0">
        <dgm:presLayoutVars>
          <dgm:dir/>
          <dgm:animLvl val="lvl"/>
          <dgm:resizeHandles val="exact"/>
        </dgm:presLayoutVars>
      </dgm:prSet>
      <dgm:spPr/>
      <dgm:t>
        <a:bodyPr/>
        <a:lstStyle/>
        <a:p>
          <a:endParaRPr lang="de-DE"/>
        </a:p>
      </dgm:t>
    </dgm:pt>
    <dgm:pt modelId="{5C1442DB-B872-4ADC-BA25-4CE2CCCCDD65}" type="pres">
      <dgm:prSet presAssocID="{1E94F776-0209-4CB4-8A21-098319FD12F3}" presName="composite" presStyleCnt="0"/>
      <dgm:spPr/>
    </dgm:pt>
    <dgm:pt modelId="{11CE51A8-33CF-4D37-B41D-424D1ED0A54F}" type="pres">
      <dgm:prSet presAssocID="{1E94F776-0209-4CB4-8A21-098319FD12F3}" presName="parTx" presStyleLbl="alignNode1" presStyleIdx="0" presStyleCnt="1">
        <dgm:presLayoutVars>
          <dgm:chMax val="0"/>
          <dgm:chPref val="0"/>
          <dgm:bulletEnabled val="1"/>
        </dgm:presLayoutVars>
      </dgm:prSet>
      <dgm:spPr/>
      <dgm:t>
        <a:bodyPr/>
        <a:lstStyle/>
        <a:p>
          <a:endParaRPr lang="de-DE"/>
        </a:p>
      </dgm:t>
    </dgm:pt>
    <dgm:pt modelId="{723DD18F-B558-44AF-AC51-181047D2CD30}" type="pres">
      <dgm:prSet presAssocID="{1E94F776-0209-4CB4-8A21-098319FD12F3}" presName="desTx" presStyleLbl="alignAccFollowNode1" presStyleIdx="0" presStyleCnt="1">
        <dgm:presLayoutVars>
          <dgm:bulletEnabled val="1"/>
        </dgm:presLayoutVars>
      </dgm:prSet>
      <dgm:spPr/>
      <dgm:t>
        <a:bodyPr/>
        <a:lstStyle/>
        <a:p>
          <a:endParaRPr lang="de-DE"/>
        </a:p>
      </dgm:t>
    </dgm:pt>
  </dgm:ptLst>
  <dgm:cxnLst>
    <dgm:cxn modelId="{ABC8BA89-1262-4DDC-8197-0B4868A576B2}" type="presOf" srcId="{5B34C8B0-1F82-4105-9BCF-FBCBBE7F8811}" destId="{723DD18F-B558-44AF-AC51-181047D2CD30}" srcOrd="0" destOrd="0" presId="urn:microsoft.com/office/officeart/2005/8/layout/hList1"/>
    <dgm:cxn modelId="{BFE5CB36-5E87-4BB1-A931-4C76E44AE387}" srcId="{1E94F776-0209-4CB4-8A21-098319FD12F3}" destId="{3D8108B0-9903-4DED-BEB3-DE26EB549598}" srcOrd="2" destOrd="0" parTransId="{51E89F27-2B99-4322-8DB6-F5BF9AE941BF}" sibTransId="{B32FD98F-C7C6-435B-AFAB-1DBDA2410CE6}"/>
    <dgm:cxn modelId="{3D8B15C8-0D55-4259-B24A-547C82EB06DC}" srcId="{1E94F776-0209-4CB4-8A21-098319FD12F3}" destId="{ED723F90-04CA-43F3-9371-9B7801608FD4}" srcOrd="1" destOrd="0" parTransId="{A3C4F0F4-0E7C-430B-8B64-0F6168916922}" sibTransId="{0E74B06C-09A6-41C3-A69B-148DAB7D40D0}"/>
    <dgm:cxn modelId="{FCB39227-48E0-4006-B542-FBB019C7F2A5}" srcId="{38805658-5AAD-42B0-85EA-86A5AF480697}" destId="{1E94F776-0209-4CB4-8A21-098319FD12F3}" srcOrd="0" destOrd="0" parTransId="{0684A7CD-49CC-47F3-8C00-A8E10301F699}" sibTransId="{B63807F2-6E49-4AA8-93AC-8DCC522054E8}"/>
    <dgm:cxn modelId="{5DD23185-E781-4D73-8DA6-2924EE1F4825}" type="presOf" srcId="{38805658-5AAD-42B0-85EA-86A5AF480697}" destId="{E148EC1C-301F-4BE2-95D7-7A1C6CEE6AEB}" srcOrd="0" destOrd="0" presId="urn:microsoft.com/office/officeart/2005/8/layout/hList1"/>
    <dgm:cxn modelId="{9EADD5AE-5A1F-44FE-BCE0-46976809D886}" srcId="{1E94F776-0209-4CB4-8A21-098319FD12F3}" destId="{5B34C8B0-1F82-4105-9BCF-FBCBBE7F8811}" srcOrd="0" destOrd="0" parTransId="{16FB1559-AFA4-45BF-B487-BFC2968422C3}" sibTransId="{70884C55-197E-4D9D-AF03-754CC2C42705}"/>
    <dgm:cxn modelId="{6A08C0F7-1575-4A4D-8BE2-E5CEB4C13B75}" type="presOf" srcId="{ED723F90-04CA-43F3-9371-9B7801608FD4}" destId="{723DD18F-B558-44AF-AC51-181047D2CD30}" srcOrd="0" destOrd="1" presId="urn:microsoft.com/office/officeart/2005/8/layout/hList1"/>
    <dgm:cxn modelId="{9561C9E3-4CFF-414A-AF6A-D334259EE965}" type="presOf" srcId="{3D8108B0-9903-4DED-BEB3-DE26EB549598}" destId="{723DD18F-B558-44AF-AC51-181047D2CD30}" srcOrd="0" destOrd="2" presId="urn:microsoft.com/office/officeart/2005/8/layout/hList1"/>
    <dgm:cxn modelId="{D855F61A-D097-49ED-8708-FC100C32453F}" type="presOf" srcId="{1E94F776-0209-4CB4-8A21-098319FD12F3}" destId="{11CE51A8-33CF-4D37-B41D-424D1ED0A54F}" srcOrd="0" destOrd="0" presId="urn:microsoft.com/office/officeart/2005/8/layout/hList1"/>
    <dgm:cxn modelId="{584FB8AD-D62B-49DE-B123-96FC070BB08A}" type="presParOf" srcId="{E148EC1C-301F-4BE2-95D7-7A1C6CEE6AEB}" destId="{5C1442DB-B872-4ADC-BA25-4CE2CCCCDD65}" srcOrd="0" destOrd="0" presId="urn:microsoft.com/office/officeart/2005/8/layout/hList1"/>
    <dgm:cxn modelId="{A0255B87-7F07-423D-8F75-56130D8E6344}" type="presParOf" srcId="{5C1442DB-B872-4ADC-BA25-4CE2CCCCDD65}" destId="{11CE51A8-33CF-4D37-B41D-424D1ED0A54F}" srcOrd="0" destOrd="0" presId="urn:microsoft.com/office/officeart/2005/8/layout/hList1"/>
    <dgm:cxn modelId="{E5F01DC7-F2AA-4021-88EA-87DD9506DCE1}" type="presParOf" srcId="{5C1442DB-B872-4ADC-BA25-4CE2CCCCDD65}" destId="{723DD18F-B558-44AF-AC51-181047D2CD30}"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6358CABE-6C2C-4C4A-932B-B984DFC8DC8F}" type="doc">
      <dgm:prSet loTypeId="urn:microsoft.com/office/officeart/2005/8/layout/hList1" loCatId="list" qsTypeId="urn:microsoft.com/office/officeart/2005/8/quickstyle/3d5" qsCatId="3D" csTypeId="urn:microsoft.com/office/officeart/2005/8/colors/accent1_2" csCatId="accent1"/>
      <dgm:spPr/>
      <dgm:t>
        <a:bodyPr/>
        <a:lstStyle/>
        <a:p>
          <a:endParaRPr lang="de-DE"/>
        </a:p>
      </dgm:t>
    </dgm:pt>
    <dgm:pt modelId="{3904AE78-83C4-453B-9E9C-AB84CF9CEC76}">
      <dgm:prSet/>
      <dgm:spPr/>
      <dgm:t>
        <a:bodyPr/>
        <a:lstStyle/>
        <a:p>
          <a:pPr rtl="0"/>
          <a:r>
            <a:rPr lang="de-DE" b="1" baseline="0" smtClean="0"/>
            <a:t>a) Kleidung 2</a:t>
          </a:r>
          <a:endParaRPr lang="de-DE"/>
        </a:p>
      </dgm:t>
    </dgm:pt>
    <dgm:pt modelId="{87C56250-49F8-4EC4-8A5B-1B68E20758C8}" type="parTrans" cxnId="{7CBA764C-F2C2-4A22-AD18-1EEFAFB5A501}">
      <dgm:prSet/>
      <dgm:spPr/>
      <dgm:t>
        <a:bodyPr/>
        <a:lstStyle/>
        <a:p>
          <a:endParaRPr lang="de-DE"/>
        </a:p>
      </dgm:t>
    </dgm:pt>
    <dgm:pt modelId="{DCB15E98-0FA4-412A-9B59-645E854379B8}" type="sibTrans" cxnId="{7CBA764C-F2C2-4A22-AD18-1EEFAFB5A501}">
      <dgm:prSet/>
      <dgm:spPr/>
      <dgm:t>
        <a:bodyPr/>
        <a:lstStyle/>
        <a:p>
          <a:endParaRPr lang="de-DE"/>
        </a:p>
      </dgm:t>
    </dgm:pt>
    <dgm:pt modelId="{3DB28724-3F27-49FC-AAAF-97B6134659AE}">
      <dgm:prSet/>
      <dgm:spPr/>
      <dgm:t>
        <a:bodyPr/>
        <a:lstStyle/>
        <a:p>
          <a:pPr rtl="0"/>
          <a:r>
            <a:rPr lang="de-DE" baseline="0" smtClean="0"/>
            <a:t>bei Moscheebesuchen müssen Arme und Beine bedeckt sein, weibliche Besucher müssen zusätzlich ihr Haupt bedecken; bedeutende Moscheen legen auf diese Tradition besonderen Wert und händigen am Eingang der Moschee Tücher aus</a:t>
          </a:r>
          <a:endParaRPr lang="de-DE"/>
        </a:p>
      </dgm:t>
    </dgm:pt>
    <dgm:pt modelId="{4D21BE9D-1C1D-4DDB-9D23-EB9FD23EF1B8}" type="parTrans" cxnId="{2033C28F-771D-43FA-A976-BE19B357D278}">
      <dgm:prSet/>
      <dgm:spPr/>
      <dgm:t>
        <a:bodyPr/>
        <a:lstStyle/>
        <a:p>
          <a:endParaRPr lang="de-DE"/>
        </a:p>
      </dgm:t>
    </dgm:pt>
    <dgm:pt modelId="{8B63ECC3-9F4B-4EE6-A946-2CD93636D26B}" type="sibTrans" cxnId="{2033C28F-771D-43FA-A976-BE19B357D278}">
      <dgm:prSet/>
      <dgm:spPr/>
      <dgm:t>
        <a:bodyPr/>
        <a:lstStyle/>
        <a:p>
          <a:endParaRPr lang="de-DE"/>
        </a:p>
      </dgm:t>
    </dgm:pt>
    <dgm:pt modelId="{948D87CB-3C88-43CD-999A-2B9002EB88FA}">
      <dgm:prSet/>
      <dgm:spPr/>
      <dgm:t>
        <a:bodyPr/>
        <a:lstStyle/>
        <a:p>
          <a:pPr rtl="0"/>
          <a:r>
            <a:rPr lang="de-DE" baseline="0" smtClean="0"/>
            <a:t>oben ohne weiblicher Gäste am Pool oder am Strand wird geduldet, aber nicht gerne gesehen</a:t>
          </a:r>
          <a:endParaRPr lang="de-DE"/>
        </a:p>
      </dgm:t>
    </dgm:pt>
    <dgm:pt modelId="{E50B7B41-5A31-4A0E-B00B-A4985C45C94C}" type="parTrans" cxnId="{CCAFB33D-473B-4847-8132-012FFBDF1117}">
      <dgm:prSet/>
      <dgm:spPr/>
      <dgm:t>
        <a:bodyPr/>
        <a:lstStyle/>
        <a:p>
          <a:endParaRPr lang="de-DE"/>
        </a:p>
      </dgm:t>
    </dgm:pt>
    <dgm:pt modelId="{5EB37ACA-23E9-4402-965E-442985D636C4}" type="sibTrans" cxnId="{CCAFB33D-473B-4847-8132-012FFBDF1117}">
      <dgm:prSet/>
      <dgm:spPr/>
      <dgm:t>
        <a:bodyPr/>
        <a:lstStyle/>
        <a:p>
          <a:endParaRPr lang="de-DE"/>
        </a:p>
      </dgm:t>
    </dgm:pt>
    <dgm:pt modelId="{5520153B-4276-4E9E-A229-5B16721C97F6}">
      <dgm:prSet/>
      <dgm:spPr/>
      <dgm:t>
        <a:bodyPr/>
        <a:lstStyle/>
        <a:p>
          <a:pPr rtl="0"/>
          <a:r>
            <a:rPr lang="de-DE" baseline="0" smtClean="0"/>
            <a:t>strenggläubige Männer tragen häufig Vollbart, Schnurrbart steht häufig für Konservatismus</a:t>
          </a:r>
          <a:endParaRPr lang="de-DE"/>
        </a:p>
      </dgm:t>
    </dgm:pt>
    <dgm:pt modelId="{7740C49B-CD16-4B37-A139-AF0E51E92ECB}" type="parTrans" cxnId="{84B6FACE-34B5-4080-804B-4042D0D78182}">
      <dgm:prSet/>
      <dgm:spPr/>
      <dgm:t>
        <a:bodyPr/>
        <a:lstStyle/>
        <a:p>
          <a:endParaRPr lang="de-DE"/>
        </a:p>
      </dgm:t>
    </dgm:pt>
    <dgm:pt modelId="{52E5FAD8-3FB6-4AB4-9BDD-296A20D46DFA}" type="sibTrans" cxnId="{84B6FACE-34B5-4080-804B-4042D0D78182}">
      <dgm:prSet/>
      <dgm:spPr/>
      <dgm:t>
        <a:bodyPr/>
        <a:lstStyle/>
        <a:p>
          <a:endParaRPr lang="de-DE"/>
        </a:p>
      </dgm:t>
    </dgm:pt>
    <dgm:pt modelId="{4C300E2A-4865-4A12-A09F-B21F21E7F09F}" type="pres">
      <dgm:prSet presAssocID="{6358CABE-6C2C-4C4A-932B-B984DFC8DC8F}" presName="Name0" presStyleCnt="0">
        <dgm:presLayoutVars>
          <dgm:dir/>
          <dgm:animLvl val="lvl"/>
          <dgm:resizeHandles val="exact"/>
        </dgm:presLayoutVars>
      </dgm:prSet>
      <dgm:spPr/>
      <dgm:t>
        <a:bodyPr/>
        <a:lstStyle/>
        <a:p>
          <a:endParaRPr lang="de-DE"/>
        </a:p>
      </dgm:t>
    </dgm:pt>
    <dgm:pt modelId="{A6DCFEF9-4C8E-4AE5-B41E-7ADE8E13F4EF}" type="pres">
      <dgm:prSet presAssocID="{3904AE78-83C4-453B-9E9C-AB84CF9CEC76}" presName="composite" presStyleCnt="0"/>
      <dgm:spPr/>
    </dgm:pt>
    <dgm:pt modelId="{8F523E90-82CB-48F3-9C85-74662803557B}" type="pres">
      <dgm:prSet presAssocID="{3904AE78-83C4-453B-9E9C-AB84CF9CEC76}" presName="parTx" presStyleLbl="alignNode1" presStyleIdx="0" presStyleCnt="1">
        <dgm:presLayoutVars>
          <dgm:chMax val="0"/>
          <dgm:chPref val="0"/>
          <dgm:bulletEnabled val="1"/>
        </dgm:presLayoutVars>
      </dgm:prSet>
      <dgm:spPr/>
      <dgm:t>
        <a:bodyPr/>
        <a:lstStyle/>
        <a:p>
          <a:endParaRPr lang="de-DE"/>
        </a:p>
      </dgm:t>
    </dgm:pt>
    <dgm:pt modelId="{325633CE-344D-414F-8E1F-FB3073A80A7C}" type="pres">
      <dgm:prSet presAssocID="{3904AE78-83C4-453B-9E9C-AB84CF9CEC76}" presName="desTx" presStyleLbl="alignAccFollowNode1" presStyleIdx="0" presStyleCnt="1">
        <dgm:presLayoutVars>
          <dgm:bulletEnabled val="1"/>
        </dgm:presLayoutVars>
      </dgm:prSet>
      <dgm:spPr/>
      <dgm:t>
        <a:bodyPr/>
        <a:lstStyle/>
        <a:p>
          <a:endParaRPr lang="de-DE"/>
        </a:p>
      </dgm:t>
    </dgm:pt>
  </dgm:ptLst>
  <dgm:cxnLst>
    <dgm:cxn modelId="{7CBA764C-F2C2-4A22-AD18-1EEFAFB5A501}" srcId="{6358CABE-6C2C-4C4A-932B-B984DFC8DC8F}" destId="{3904AE78-83C4-453B-9E9C-AB84CF9CEC76}" srcOrd="0" destOrd="0" parTransId="{87C56250-49F8-4EC4-8A5B-1B68E20758C8}" sibTransId="{DCB15E98-0FA4-412A-9B59-645E854379B8}"/>
    <dgm:cxn modelId="{7EB175E3-B9E5-4D1C-A379-F66F6A121917}" type="presOf" srcId="{3904AE78-83C4-453B-9E9C-AB84CF9CEC76}" destId="{8F523E90-82CB-48F3-9C85-74662803557B}" srcOrd="0" destOrd="0" presId="urn:microsoft.com/office/officeart/2005/8/layout/hList1"/>
    <dgm:cxn modelId="{A4D79B4D-381A-4D06-BDE4-69D51FCDBCD2}" type="presOf" srcId="{3DB28724-3F27-49FC-AAAF-97B6134659AE}" destId="{325633CE-344D-414F-8E1F-FB3073A80A7C}" srcOrd="0" destOrd="0" presId="urn:microsoft.com/office/officeart/2005/8/layout/hList1"/>
    <dgm:cxn modelId="{2033C28F-771D-43FA-A976-BE19B357D278}" srcId="{3904AE78-83C4-453B-9E9C-AB84CF9CEC76}" destId="{3DB28724-3F27-49FC-AAAF-97B6134659AE}" srcOrd="0" destOrd="0" parTransId="{4D21BE9D-1C1D-4DDB-9D23-EB9FD23EF1B8}" sibTransId="{8B63ECC3-9F4B-4EE6-A946-2CD93636D26B}"/>
    <dgm:cxn modelId="{4B8FC906-8290-40E8-8F8B-418D99E4B158}" type="presOf" srcId="{948D87CB-3C88-43CD-999A-2B9002EB88FA}" destId="{325633CE-344D-414F-8E1F-FB3073A80A7C}" srcOrd="0" destOrd="1" presId="urn:microsoft.com/office/officeart/2005/8/layout/hList1"/>
    <dgm:cxn modelId="{D26FF6D9-1C1D-48B2-A4F9-F7A154048860}" type="presOf" srcId="{6358CABE-6C2C-4C4A-932B-B984DFC8DC8F}" destId="{4C300E2A-4865-4A12-A09F-B21F21E7F09F}" srcOrd="0" destOrd="0" presId="urn:microsoft.com/office/officeart/2005/8/layout/hList1"/>
    <dgm:cxn modelId="{CCAFB33D-473B-4847-8132-012FFBDF1117}" srcId="{3904AE78-83C4-453B-9E9C-AB84CF9CEC76}" destId="{948D87CB-3C88-43CD-999A-2B9002EB88FA}" srcOrd="1" destOrd="0" parTransId="{E50B7B41-5A31-4A0E-B00B-A4985C45C94C}" sibTransId="{5EB37ACA-23E9-4402-965E-442985D636C4}"/>
    <dgm:cxn modelId="{5E33AB2B-D30A-44EF-893D-AD1F86AF71F3}" type="presOf" srcId="{5520153B-4276-4E9E-A229-5B16721C97F6}" destId="{325633CE-344D-414F-8E1F-FB3073A80A7C}" srcOrd="0" destOrd="2" presId="urn:microsoft.com/office/officeart/2005/8/layout/hList1"/>
    <dgm:cxn modelId="{84B6FACE-34B5-4080-804B-4042D0D78182}" srcId="{3904AE78-83C4-453B-9E9C-AB84CF9CEC76}" destId="{5520153B-4276-4E9E-A229-5B16721C97F6}" srcOrd="2" destOrd="0" parTransId="{7740C49B-CD16-4B37-A139-AF0E51E92ECB}" sibTransId="{52E5FAD8-3FB6-4AB4-9BDD-296A20D46DFA}"/>
    <dgm:cxn modelId="{5DA14498-D859-439F-99A6-10875579122B}" type="presParOf" srcId="{4C300E2A-4865-4A12-A09F-B21F21E7F09F}" destId="{A6DCFEF9-4C8E-4AE5-B41E-7ADE8E13F4EF}" srcOrd="0" destOrd="0" presId="urn:microsoft.com/office/officeart/2005/8/layout/hList1"/>
    <dgm:cxn modelId="{8AB0A409-7631-41D7-AC86-A7A1F86383BF}" type="presParOf" srcId="{A6DCFEF9-4C8E-4AE5-B41E-7ADE8E13F4EF}" destId="{8F523E90-82CB-48F3-9C85-74662803557B}" srcOrd="0" destOrd="0" presId="urn:microsoft.com/office/officeart/2005/8/layout/hList1"/>
    <dgm:cxn modelId="{6F3D1ACB-CBB4-4DA5-9599-A6DFD5E45EC5}" type="presParOf" srcId="{A6DCFEF9-4C8E-4AE5-B41E-7ADE8E13F4EF}" destId="{325633CE-344D-414F-8E1F-FB3073A80A7C}"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A58EEC9F-9DC3-41A1-9A01-63574AF60720}" type="doc">
      <dgm:prSet loTypeId="urn:microsoft.com/office/officeart/2005/8/layout/hList1" loCatId="list" qsTypeId="urn:microsoft.com/office/officeart/2005/8/quickstyle/3d5" qsCatId="3D" csTypeId="urn:microsoft.com/office/officeart/2005/8/colors/accent1_2" csCatId="accent1"/>
      <dgm:spPr/>
      <dgm:t>
        <a:bodyPr/>
        <a:lstStyle/>
        <a:p>
          <a:endParaRPr lang="de-DE"/>
        </a:p>
      </dgm:t>
    </dgm:pt>
    <dgm:pt modelId="{93F07014-F8C9-4F77-8C8E-D61D74CDB503}">
      <dgm:prSet/>
      <dgm:spPr/>
      <dgm:t>
        <a:bodyPr/>
        <a:lstStyle/>
        <a:p>
          <a:pPr rtl="0"/>
          <a:r>
            <a:rPr lang="de-DE" b="1" baseline="0" smtClean="0"/>
            <a:t>b) Gruß- und Höflichkeitsformen 1</a:t>
          </a:r>
          <a:endParaRPr lang="de-DE"/>
        </a:p>
      </dgm:t>
    </dgm:pt>
    <dgm:pt modelId="{C67C2BE4-FDF8-4AC1-AF40-C5D391681589}" type="parTrans" cxnId="{EBD6F2CC-F4C9-4D48-B1F5-8655E24F2D63}">
      <dgm:prSet/>
      <dgm:spPr/>
      <dgm:t>
        <a:bodyPr/>
        <a:lstStyle/>
        <a:p>
          <a:endParaRPr lang="de-DE"/>
        </a:p>
      </dgm:t>
    </dgm:pt>
    <dgm:pt modelId="{497A5216-03AC-4807-9C2A-67F2C18EC06E}" type="sibTrans" cxnId="{EBD6F2CC-F4C9-4D48-B1F5-8655E24F2D63}">
      <dgm:prSet/>
      <dgm:spPr/>
      <dgm:t>
        <a:bodyPr/>
        <a:lstStyle/>
        <a:p>
          <a:endParaRPr lang="de-DE"/>
        </a:p>
      </dgm:t>
    </dgm:pt>
    <dgm:pt modelId="{FED85B00-A6B7-4B8A-AEF9-538EAC3BD5FE}">
      <dgm:prSet/>
      <dgm:spPr/>
      <dgm:t>
        <a:bodyPr/>
        <a:lstStyle/>
        <a:p>
          <a:pPr rtl="0"/>
          <a:r>
            <a:rPr lang="de-DE" baseline="0" smtClean="0"/>
            <a:t>unter Geschäftspartnern der übliche Händedruck</a:t>
          </a:r>
          <a:endParaRPr lang="de-DE"/>
        </a:p>
      </dgm:t>
    </dgm:pt>
    <dgm:pt modelId="{2CC43898-3996-4E24-925E-C781CBB1252E}" type="parTrans" cxnId="{716C415C-1968-448A-94C2-A9C11F2D0FA5}">
      <dgm:prSet/>
      <dgm:spPr/>
      <dgm:t>
        <a:bodyPr/>
        <a:lstStyle/>
        <a:p>
          <a:endParaRPr lang="de-DE"/>
        </a:p>
      </dgm:t>
    </dgm:pt>
    <dgm:pt modelId="{D64B3DA3-D44A-4F46-9365-9D42C23BED42}" type="sibTrans" cxnId="{716C415C-1968-448A-94C2-A9C11F2D0FA5}">
      <dgm:prSet/>
      <dgm:spPr/>
      <dgm:t>
        <a:bodyPr/>
        <a:lstStyle/>
        <a:p>
          <a:endParaRPr lang="de-DE"/>
        </a:p>
      </dgm:t>
    </dgm:pt>
    <dgm:pt modelId="{9492C272-BAB8-4948-AFF7-444F38B126F5}">
      <dgm:prSet/>
      <dgm:spPr/>
      <dgm:t>
        <a:bodyPr/>
        <a:lstStyle/>
        <a:p>
          <a:pPr rtl="0"/>
          <a:r>
            <a:rPr lang="de-DE" baseline="0" smtClean="0"/>
            <a:t>der angedeutete Wangenkuss auch unter gleichgeschlechtlichen Partnern ist bei gut bekannten Personen möglich, wird aber von ausländischen Geschäftspartnern nicht erwartet</a:t>
          </a:r>
          <a:endParaRPr lang="de-DE"/>
        </a:p>
      </dgm:t>
    </dgm:pt>
    <dgm:pt modelId="{5BC21D76-58A6-432A-A906-49A197EC0274}" type="parTrans" cxnId="{32FBE7AE-9FAA-4144-A5C4-81D0D7A44A21}">
      <dgm:prSet/>
      <dgm:spPr/>
      <dgm:t>
        <a:bodyPr/>
        <a:lstStyle/>
        <a:p>
          <a:endParaRPr lang="de-DE"/>
        </a:p>
      </dgm:t>
    </dgm:pt>
    <dgm:pt modelId="{8A46612B-8813-4B44-BF96-55D2FD334269}" type="sibTrans" cxnId="{32FBE7AE-9FAA-4144-A5C4-81D0D7A44A21}">
      <dgm:prSet/>
      <dgm:spPr/>
      <dgm:t>
        <a:bodyPr/>
        <a:lstStyle/>
        <a:p>
          <a:endParaRPr lang="de-DE"/>
        </a:p>
      </dgm:t>
    </dgm:pt>
    <dgm:pt modelId="{E7B49900-915B-4A01-9A7B-989A800FC8DF}">
      <dgm:prSet/>
      <dgm:spPr/>
      <dgm:t>
        <a:bodyPr/>
        <a:lstStyle/>
        <a:p>
          <a:pPr rtl="0"/>
          <a:r>
            <a:rPr lang="de-DE" baseline="0" smtClean="0"/>
            <a:t>zur Vermeidung von Missverständnissen sollte dieser als Gast auch nicht angewandt werden</a:t>
          </a:r>
          <a:endParaRPr lang="de-DE"/>
        </a:p>
      </dgm:t>
    </dgm:pt>
    <dgm:pt modelId="{EA41C247-A9D9-4F89-974A-1D719A7E5714}" type="parTrans" cxnId="{B1A6F5E7-91E3-44A3-B395-9263E00B4840}">
      <dgm:prSet/>
      <dgm:spPr/>
      <dgm:t>
        <a:bodyPr/>
        <a:lstStyle/>
        <a:p>
          <a:endParaRPr lang="de-DE"/>
        </a:p>
      </dgm:t>
    </dgm:pt>
    <dgm:pt modelId="{599B5DCC-A970-4363-8023-1C1B5342618B}" type="sibTrans" cxnId="{B1A6F5E7-91E3-44A3-B395-9263E00B4840}">
      <dgm:prSet/>
      <dgm:spPr/>
      <dgm:t>
        <a:bodyPr/>
        <a:lstStyle/>
        <a:p>
          <a:endParaRPr lang="de-DE"/>
        </a:p>
      </dgm:t>
    </dgm:pt>
    <dgm:pt modelId="{AA267A44-A06E-4566-9B7C-22C408D8BF73}" type="pres">
      <dgm:prSet presAssocID="{A58EEC9F-9DC3-41A1-9A01-63574AF60720}" presName="Name0" presStyleCnt="0">
        <dgm:presLayoutVars>
          <dgm:dir/>
          <dgm:animLvl val="lvl"/>
          <dgm:resizeHandles val="exact"/>
        </dgm:presLayoutVars>
      </dgm:prSet>
      <dgm:spPr/>
      <dgm:t>
        <a:bodyPr/>
        <a:lstStyle/>
        <a:p>
          <a:endParaRPr lang="de-DE"/>
        </a:p>
      </dgm:t>
    </dgm:pt>
    <dgm:pt modelId="{A8854014-5300-46D2-A57C-7EFBD842AA15}" type="pres">
      <dgm:prSet presAssocID="{93F07014-F8C9-4F77-8C8E-D61D74CDB503}" presName="composite" presStyleCnt="0"/>
      <dgm:spPr/>
    </dgm:pt>
    <dgm:pt modelId="{D200BF8E-F7C4-4CEF-BF7C-F8CC23D342D2}" type="pres">
      <dgm:prSet presAssocID="{93F07014-F8C9-4F77-8C8E-D61D74CDB503}" presName="parTx" presStyleLbl="alignNode1" presStyleIdx="0" presStyleCnt="1">
        <dgm:presLayoutVars>
          <dgm:chMax val="0"/>
          <dgm:chPref val="0"/>
          <dgm:bulletEnabled val="1"/>
        </dgm:presLayoutVars>
      </dgm:prSet>
      <dgm:spPr/>
      <dgm:t>
        <a:bodyPr/>
        <a:lstStyle/>
        <a:p>
          <a:endParaRPr lang="de-DE"/>
        </a:p>
      </dgm:t>
    </dgm:pt>
    <dgm:pt modelId="{49F0C14C-066F-4299-AAE3-CE7C4CF40A49}" type="pres">
      <dgm:prSet presAssocID="{93F07014-F8C9-4F77-8C8E-D61D74CDB503}" presName="desTx" presStyleLbl="alignAccFollowNode1" presStyleIdx="0" presStyleCnt="1">
        <dgm:presLayoutVars>
          <dgm:bulletEnabled val="1"/>
        </dgm:presLayoutVars>
      </dgm:prSet>
      <dgm:spPr/>
      <dgm:t>
        <a:bodyPr/>
        <a:lstStyle/>
        <a:p>
          <a:endParaRPr lang="de-DE"/>
        </a:p>
      </dgm:t>
    </dgm:pt>
  </dgm:ptLst>
  <dgm:cxnLst>
    <dgm:cxn modelId="{EFB66A2D-B61B-462C-891C-CD5980DA32F1}" type="presOf" srcId="{9492C272-BAB8-4948-AFF7-444F38B126F5}" destId="{49F0C14C-066F-4299-AAE3-CE7C4CF40A49}" srcOrd="0" destOrd="1" presId="urn:microsoft.com/office/officeart/2005/8/layout/hList1"/>
    <dgm:cxn modelId="{EBD6F2CC-F4C9-4D48-B1F5-8655E24F2D63}" srcId="{A58EEC9F-9DC3-41A1-9A01-63574AF60720}" destId="{93F07014-F8C9-4F77-8C8E-D61D74CDB503}" srcOrd="0" destOrd="0" parTransId="{C67C2BE4-FDF8-4AC1-AF40-C5D391681589}" sibTransId="{497A5216-03AC-4807-9C2A-67F2C18EC06E}"/>
    <dgm:cxn modelId="{716C415C-1968-448A-94C2-A9C11F2D0FA5}" srcId="{93F07014-F8C9-4F77-8C8E-D61D74CDB503}" destId="{FED85B00-A6B7-4B8A-AEF9-538EAC3BD5FE}" srcOrd="0" destOrd="0" parTransId="{2CC43898-3996-4E24-925E-C781CBB1252E}" sibTransId="{D64B3DA3-D44A-4F46-9365-9D42C23BED42}"/>
    <dgm:cxn modelId="{562BEDF8-1BF6-414A-B53A-DEC34A733E10}" type="presOf" srcId="{FED85B00-A6B7-4B8A-AEF9-538EAC3BD5FE}" destId="{49F0C14C-066F-4299-AAE3-CE7C4CF40A49}" srcOrd="0" destOrd="0" presId="urn:microsoft.com/office/officeart/2005/8/layout/hList1"/>
    <dgm:cxn modelId="{2A217F11-51FB-4074-ADC0-37619461B892}" type="presOf" srcId="{E7B49900-915B-4A01-9A7B-989A800FC8DF}" destId="{49F0C14C-066F-4299-AAE3-CE7C4CF40A49}" srcOrd="0" destOrd="2" presId="urn:microsoft.com/office/officeart/2005/8/layout/hList1"/>
    <dgm:cxn modelId="{4073B7FC-3341-46B2-B615-7E1C9C0A1806}" type="presOf" srcId="{93F07014-F8C9-4F77-8C8E-D61D74CDB503}" destId="{D200BF8E-F7C4-4CEF-BF7C-F8CC23D342D2}" srcOrd="0" destOrd="0" presId="urn:microsoft.com/office/officeart/2005/8/layout/hList1"/>
    <dgm:cxn modelId="{32FBE7AE-9FAA-4144-A5C4-81D0D7A44A21}" srcId="{93F07014-F8C9-4F77-8C8E-D61D74CDB503}" destId="{9492C272-BAB8-4948-AFF7-444F38B126F5}" srcOrd="1" destOrd="0" parTransId="{5BC21D76-58A6-432A-A906-49A197EC0274}" sibTransId="{8A46612B-8813-4B44-BF96-55D2FD334269}"/>
    <dgm:cxn modelId="{B1A6F5E7-91E3-44A3-B395-9263E00B4840}" srcId="{93F07014-F8C9-4F77-8C8E-D61D74CDB503}" destId="{E7B49900-915B-4A01-9A7B-989A800FC8DF}" srcOrd="2" destOrd="0" parTransId="{EA41C247-A9D9-4F89-974A-1D719A7E5714}" sibTransId="{599B5DCC-A970-4363-8023-1C1B5342618B}"/>
    <dgm:cxn modelId="{53118A4F-26FA-4870-9539-87EA592316AB}" type="presOf" srcId="{A58EEC9F-9DC3-41A1-9A01-63574AF60720}" destId="{AA267A44-A06E-4566-9B7C-22C408D8BF73}" srcOrd="0" destOrd="0" presId="urn:microsoft.com/office/officeart/2005/8/layout/hList1"/>
    <dgm:cxn modelId="{D157580B-406B-4CF4-B123-98A3C70F77F7}" type="presParOf" srcId="{AA267A44-A06E-4566-9B7C-22C408D8BF73}" destId="{A8854014-5300-46D2-A57C-7EFBD842AA15}" srcOrd="0" destOrd="0" presId="urn:microsoft.com/office/officeart/2005/8/layout/hList1"/>
    <dgm:cxn modelId="{5BBF313B-A054-4C70-A18D-9EE042421096}" type="presParOf" srcId="{A8854014-5300-46D2-A57C-7EFBD842AA15}" destId="{D200BF8E-F7C4-4CEF-BF7C-F8CC23D342D2}" srcOrd="0" destOrd="0" presId="urn:microsoft.com/office/officeart/2005/8/layout/hList1"/>
    <dgm:cxn modelId="{A9BC51F3-97F8-4101-8D7E-2C033ABD7212}" type="presParOf" srcId="{A8854014-5300-46D2-A57C-7EFBD842AA15}" destId="{49F0C14C-066F-4299-AAE3-CE7C4CF40A49}"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48CFC415-C16D-4E38-AD1F-54F090DF94F7}"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de-DE"/>
        </a:p>
      </dgm:t>
    </dgm:pt>
    <dgm:pt modelId="{32F76F60-96AB-49C4-8C43-E9EF08059C16}">
      <dgm:prSet/>
      <dgm:spPr/>
      <dgm:t>
        <a:bodyPr/>
        <a:lstStyle/>
        <a:p>
          <a:pPr rtl="0"/>
          <a:endParaRPr lang="de-DE" dirty="0"/>
        </a:p>
      </dgm:t>
    </dgm:pt>
    <dgm:pt modelId="{3B4D1777-E00A-4ABD-99FC-9C59DD66301B}" type="parTrans" cxnId="{35BF878B-1BC3-4E60-872F-F73BADEC36DB}">
      <dgm:prSet/>
      <dgm:spPr/>
      <dgm:t>
        <a:bodyPr/>
        <a:lstStyle/>
        <a:p>
          <a:endParaRPr lang="de-DE"/>
        </a:p>
      </dgm:t>
    </dgm:pt>
    <dgm:pt modelId="{4CD279FB-8CF4-4365-BF94-F7B2388595D6}" type="sibTrans" cxnId="{35BF878B-1BC3-4E60-872F-F73BADEC36DB}">
      <dgm:prSet/>
      <dgm:spPr/>
      <dgm:t>
        <a:bodyPr/>
        <a:lstStyle/>
        <a:p>
          <a:endParaRPr lang="de-DE"/>
        </a:p>
      </dgm:t>
    </dgm:pt>
    <dgm:pt modelId="{F5047B07-4C7C-4CF4-BCFB-66B3AA64CF0D}">
      <dgm:prSet/>
      <dgm:spPr>
        <a:scene3d>
          <a:camera prst="orthographicFront"/>
          <a:lightRig rig="threePt" dir="t"/>
        </a:scene3d>
        <a:sp3d>
          <a:bevelT w="25400"/>
        </a:sp3d>
      </dgm:spPr>
      <dgm:t>
        <a:bodyPr/>
        <a:lstStyle/>
        <a:p>
          <a:pPr rtl="0"/>
          <a:r>
            <a:rPr lang="de-DE" i="1" baseline="0" dirty="0" smtClean="0"/>
            <a:t>In der Türkei küssen sich Männer rechts </a:t>
          </a:r>
          <a:br>
            <a:rPr lang="de-DE" i="1" baseline="0" dirty="0" smtClean="0"/>
          </a:br>
          <a:r>
            <a:rPr lang="de-DE" i="1" baseline="0" dirty="0" smtClean="0"/>
            <a:t>     und links, nicht in der Mitte</a:t>
          </a:r>
          <a:endParaRPr lang="de-DE" dirty="0"/>
        </a:p>
      </dgm:t>
    </dgm:pt>
    <dgm:pt modelId="{356B2126-A72D-4429-ACBD-302AFBDBE49A}" type="parTrans" cxnId="{E2924B58-10F3-4840-8F15-93BAC90BE393}">
      <dgm:prSet/>
      <dgm:spPr/>
      <dgm:t>
        <a:bodyPr/>
        <a:lstStyle/>
        <a:p>
          <a:endParaRPr lang="de-DE"/>
        </a:p>
      </dgm:t>
    </dgm:pt>
    <dgm:pt modelId="{61042980-B497-4792-A0BB-9AABD96AFCB9}" type="sibTrans" cxnId="{E2924B58-10F3-4840-8F15-93BAC90BE393}">
      <dgm:prSet/>
      <dgm:spPr/>
      <dgm:t>
        <a:bodyPr/>
        <a:lstStyle/>
        <a:p>
          <a:endParaRPr lang="de-DE"/>
        </a:p>
      </dgm:t>
    </dgm:pt>
    <dgm:pt modelId="{9A826398-2F59-461D-A8BD-B5F3083718F5}">
      <dgm:prSet/>
      <dgm:spPr>
        <a:scene3d>
          <a:camera prst="orthographicFront"/>
          <a:lightRig rig="threePt" dir="t"/>
        </a:scene3d>
        <a:sp3d>
          <a:bevelT w="31750"/>
        </a:sp3d>
      </dgm:spPr>
      <dgm:t>
        <a:bodyPr/>
        <a:lstStyle/>
        <a:p>
          <a:r>
            <a:rPr lang="de-DE" b="1" baseline="0" dirty="0" smtClean="0"/>
            <a:t>b) Gruß- und Höflichkeitsformen 2</a:t>
          </a:r>
          <a:endParaRPr lang="de-DE" dirty="0"/>
        </a:p>
      </dgm:t>
    </dgm:pt>
    <dgm:pt modelId="{E8413DD1-C51D-4A63-A43D-4502812BBB0A}" type="parTrans" cxnId="{19163ACB-DC92-4CF8-8E76-DE9895B649D9}">
      <dgm:prSet/>
      <dgm:spPr/>
      <dgm:t>
        <a:bodyPr/>
        <a:lstStyle/>
        <a:p>
          <a:endParaRPr lang="de-DE"/>
        </a:p>
      </dgm:t>
    </dgm:pt>
    <dgm:pt modelId="{848310D3-FBEC-4255-AC92-DC3026465CDA}" type="sibTrans" cxnId="{19163ACB-DC92-4CF8-8E76-DE9895B649D9}">
      <dgm:prSet/>
      <dgm:spPr/>
      <dgm:t>
        <a:bodyPr/>
        <a:lstStyle/>
        <a:p>
          <a:endParaRPr lang="de-DE"/>
        </a:p>
      </dgm:t>
    </dgm:pt>
    <dgm:pt modelId="{3A2004C0-D572-4C47-92A1-8C61CBF28A65}" type="pres">
      <dgm:prSet presAssocID="{48CFC415-C16D-4E38-AD1F-54F090DF94F7}" presName="CompostProcess" presStyleCnt="0">
        <dgm:presLayoutVars>
          <dgm:dir/>
          <dgm:resizeHandles val="exact"/>
        </dgm:presLayoutVars>
      </dgm:prSet>
      <dgm:spPr/>
      <dgm:t>
        <a:bodyPr/>
        <a:lstStyle/>
        <a:p>
          <a:endParaRPr lang="de-DE"/>
        </a:p>
      </dgm:t>
    </dgm:pt>
    <dgm:pt modelId="{347BB492-1BFF-4C7C-A4D7-966ACD0BC956}" type="pres">
      <dgm:prSet presAssocID="{48CFC415-C16D-4E38-AD1F-54F090DF94F7}" presName="arrow" presStyleLbl="bgShp" presStyleIdx="0" presStyleCnt="1"/>
      <dgm:spPr/>
    </dgm:pt>
    <dgm:pt modelId="{A906D4C3-239F-467C-94A1-5639EEB16589}" type="pres">
      <dgm:prSet presAssocID="{48CFC415-C16D-4E38-AD1F-54F090DF94F7}" presName="linearProcess" presStyleCnt="0"/>
      <dgm:spPr/>
    </dgm:pt>
    <dgm:pt modelId="{F2EB97F9-D0A1-4315-917C-620E6AD70A69}" type="pres">
      <dgm:prSet presAssocID="{9A826398-2F59-461D-A8BD-B5F3083718F5}" presName="textNode" presStyleLbl="node1" presStyleIdx="0" presStyleCnt="3">
        <dgm:presLayoutVars>
          <dgm:bulletEnabled val="1"/>
        </dgm:presLayoutVars>
      </dgm:prSet>
      <dgm:spPr/>
      <dgm:t>
        <a:bodyPr/>
        <a:lstStyle/>
        <a:p>
          <a:endParaRPr lang="de-DE"/>
        </a:p>
      </dgm:t>
    </dgm:pt>
    <dgm:pt modelId="{CC803689-6061-4680-B7DE-F26EBB6588DE}" type="pres">
      <dgm:prSet presAssocID="{848310D3-FBEC-4255-AC92-DC3026465CDA}" presName="sibTrans" presStyleCnt="0"/>
      <dgm:spPr/>
    </dgm:pt>
    <dgm:pt modelId="{96BC01CF-16C6-4438-B8EA-7EAC6D56C847}" type="pres">
      <dgm:prSet presAssocID="{32F76F60-96AB-49C4-8C43-E9EF08059C16}" presName="textNode" presStyleLbl="node1" presStyleIdx="1" presStyleCnt="3">
        <dgm:presLayoutVars>
          <dgm:bulletEnabled val="1"/>
        </dgm:presLayoutVars>
      </dgm:prSet>
      <dgm:spPr/>
      <dgm:t>
        <a:bodyPr/>
        <a:lstStyle/>
        <a:p>
          <a:endParaRPr lang="de-DE"/>
        </a:p>
      </dgm:t>
    </dgm:pt>
    <dgm:pt modelId="{77495650-A4D9-42BF-8188-1E905E5489EF}" type="pres">
      <dgm:prSet presAssocID="{4CD279FB-8CF4-4365-BF94-F7B2388595D6}" presName="sibTrans" presStyleCnt="0"/>
      <dgm:spPr/>
    </dgm:pt>
    <dgm:pt modelId="{9B4F7FB7-0B06-4F1E-A01B-A991C6CE2CBF}" type="pres">
      <dgm:prSet presAssocID="{F5047B07-4C7C-4CF4-BCFB-66B3AA64CF0D}" presName="textNode" presStyleLbl="node1" presStyleIdx="2" presStyleCnt="3">
        <dgm:presLayoutVars>
          <dgm:bulletEnabled val="1"/>
        </dgm:presLayoutVars>
      </dgm:prSet>
      <dgm:spPr/>
      <dgm:t>
        <a:bodyPr/>
        <a:lstStyle/>
        <a:p>
          <a:endParaRPr lang="de-DE"/>
        </a:p>
      </dgm:t>
    </dgm:pt>
  </dgm:ptLst>
  <dgm:cxnLst>
    <dgm:cxn modelId="{C8EFCD0E-7BAE-4962-B7F0-BEEA4AF0C12A}" type="presOf" srcId="{32F76F60-96AB-49C4-8C43-E9EF08059C16}" destId="{96BC01CF-16C6-4438-B8EA-7EAC6D56C847}" srcOrd="0" destOrd="0" presId="urn:microsoft.com/office/officeart/2005/8/layout/hProcess9"/>
    <dgm:cxn modelId="{19163ACB-DC92-4CF8-8E76-DE9895B649D9}" srcId="{48CFC415-C16D-4E38-AD1F-54F090DF94F7}" destId="{9A826398-2F59-461D-A8BD-B5F3083718F5}" srcOrd="0" destOrd="0" parTransId="{E8413DD1-C51D-4A63-A43D-4502812BBB0A}" sibTransId="{848310D3-FBEC-4255-AC92-DC3026465CDA}"/>
    <dgm:cxn modelId="{4AC23EA9-0938-44A1-9C1B-2E7C5AA4DEFC}" type="presOf" srcId="{48CFC415-C16D-4E38-AD1F-54F090DF94F7}" destId="{3A2004C0-D572-4C47-92A1-8C61CBF28A65}" srcOrd="0" destOrd="0" presId="urn:microsoft.com/office/officeart/2005/8/layout/hProcess9"/>
    <dgm:cxn modelId="{6E232430-037F-473A-BDA4-3CDE1B48EAD6}" type="presOf" srcId="{F5047B07-4C7C-4CF4-BCFB-66B3AA64CF0D}" destId="{9B4F7FB7-0B06-4F1E-A01B-A991C6CE2CBF}" srcOrd="0" destOrd="0" presId="urn:microsoft.com/office/officeart/2005/8/layout/hProcess9"/>
    <dgm:cxn modelId="{35BF878B-1BC3-4E60-872F-F73BADEC36DB}" srcId="{48CFC415-C16D-4E38-AD1F-54F090DF94F7}" destId="{32F76F60-96AB-49C4-8C43-E9EF08059C16}" srcOrd="1" destOrd="0" parTransId="{3B4D1777-E00A-4ABD-99FC-9C59DD66301B}" sibTransId="{4CD279FB-8CF4-4365-BF94-F7B2388595D6}"/>
    <dgm:cxn modelId="{E2924B58-10F3-4840-8F15-93BAC90BE393}" srcId="{48CFC415-C16D-4E38-AD1F-54F090DF94F7}" destId="{F5047B07-4C7C-4CF4-BCFB-66B3AA64CF0D}" srcOrd="2" destOrd="0" parTransId="{356B2126-A72D-4429-ACBD-302AFBDBE49A}" sibTransId="{61042980-B497-4792-A0BB-9AABD96AFCB9}"/>
    <dgm:cxn modelId="{6C65BAD8-8499-4A28-ACC3-6EE12D9891F8}" type="presOf" srcId="{9A826398-2F59-461D-A8BD-B5F3083718F5}" destId="{F2EB97F9-D0A1-4315-917C-620E6AD70A69}" srcOrd="0" destOrd="0" presId="urn:microsoft.com/office/officeart/2005/8/layout/hProcess9"/>
    <dgm:cxn modelId="{5080CD45-FA9B-4B10-9759-6F1DDA6B141A}" type="presParOf" srcId="{3A2004C0-D572-4C47-92A1-8C61CBF28A65}" destId="{347BB492-1BFF-4C7C-A4D7-966ACD0BC956}" srcOrd="0" destOrd="0" presId="urn:microsoft.com/office/officeart/2005/8/layout/hProcess9"/>
    <dgm:cxn modelId="{4A451734-4D8F-4183-8F6A-095587C485C8}" type="presParOf" srcId="{3A2004C0-D572-4C47-92A1-8C61CBF28A65}" destId="{A906D4C3-239F-467C-94A1-5639EEB16589}" srcOrd="1" destOrd="0" presId="urn:microsoft.com/office/officeart/2005/8/layout/hProcess9"/>
    <dgm:cxn modelId="{7A937F45-2864-47B1-917C-1BC6D23E440B}" type="presParOf" srcId="{A906D4C3-239F-467C-94A1-5639EEB16589}" destId="{F2EB97F9-D0A1-4315-917C-620E6AD70A69}" srcOrd="0" destOrd="0" presId="urn:microsoft.com/office/officeart/2005/8/layout/hProcess9"/>
    <dgm:cxn modelId="{CAAACA56-DC3F-4771-BA07-A43CC2DFE87D}" type="presParOf" srcId="{A906D4C3-239F-467C-94A1-5639EEB16589}" destId="{CC803689-6061-4680-B7DE-F26EBB6588DE}" srcOrd="1" destOrd="0" presId="urn:microsoft.com/office/officeart/2005/8/layout/hProcess9"/>
    <dgm:cxn modelId="{DE092F8F-7BAC-40D7-9507-248CFF52D27B}" type="presParOf" srcId="{A906D4C3-239F-467C-94A1-5639EEB16589}" destId="{96BC01CF-16C6-4438-B8EA-7EAC6D56C847}" srcOrd="2" destOrd="0" presId="urn:microsoft.com/office/officeart/2005/8/layout/hProcess9"/>
    <dgm:cxn modelId="{C8958947-F671-4BC5-B41C-8B90893BA0EC}" type="presParOf" srcId="{A906D4C3-239F-467C-94A1-5639EEB16589}" destId="{77495650-A4D9-42BF-8188-1E905E5489EF}" srcOrd="3" destOrd="0" presId="urn:microsoft.com/office/officeart/2005/8/layout/hProcess9"/>
    <dgm:cxn modelId="{8E2EE3CB-C291-4855-87DB-C1D06F26E6F9}" type="presParOf" srcId="{A906D4C3-239F-467C-94A1-5639EEB16589}" destId="{9B4F7FB7-0B06-4F1E-A01B-A991C6CE2CBF}"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0CEBB2B2-0A0C-44C4-9385-D507A9EB3492}" type="doc">
      <dgm:prSet loTypeId="urn:microsoft.com/office/officeart/2005/8/layout/hList1" loCatId="list" qsTypeId="urn:microsoft.com/office/officeart/2005/8/quickstyle/3d5" qsCatId="3D" csTypeId="urn:microsoft.com/office/officeart/2005/8/colors/accent1_2" csCatId="accent1"/>
      <dgm:spPr/>
      <dgm:t>
        <a:bodyPr/>
        <a:lstStyle/>
        <a:p>
          <a:endParaRPr lang="de-DE"/>
        </a:p>
      </dgm:t>
    </dgm:pt>
    <dgm:pt modelId="{64AACCED-4934-4CBD-BE90-0DE1C6AE64AC}">
      <dgm:prSet/>
      <dgm:spPr/>
      <dgm:t>
        <a:bodyPr/>
        <a:lstStyle/>
        <a:p>
          <a:pPr rtl="0"/>
          <a:r>
            <a:rPr lang="de-DE" b="1" baseline="0" smtClean="0"/>
            <a:t>c) Tabus – Don´t do! 1</a:t>
          </a:r>
          <a:endParaRPr lang="de-DE"/>
        </a:p>
      </dgm:t>
    </dgm:pt>
    <dgm:pt modelId="{D601702F-D2AE-4BB1-B827-697E12632625}" type="parTrans" cxnId="{DC4E2A79-80A0-43DA-BC36-48D87ABE775E}">
      <dgm:prSet/>
      <dgm:spPr/>
      <dgm:t>
        <a:bodyPr/>
        <a:lstStyle/>
        <a:p>
          <a:endParaRPr lang="de-DE"/>
        </a:p>
      </dgm:t>
    </dgm:pt>
    <dgm:pt modelId="{4EB77820-D9D6-47C3-8493-58781A142CDB}" type="sibTrans" cxnId="{DC4E2A79-80A0-43DA-BC36-48D87ABE775E}">
      <dgm:prSet/>
      <dgm:spPr/>
      <dgm:t>
        <a:bodyPr/>
        <a:lstStyle/>
        <a:p>
          <a:endParaRPr lang="de-DE"/>
        </a:p>
      </dgm:t>
    </dgm:pt>
    <dgm:pt modelId="{2DB91BD7-23AA-4244-A755-7D5D25E60BEB}">
      <dgm:prSet/>
      <dgm:spPr/>
      <dgm:t>
        <a:bodyPr/>
        <a:lstStyle/>
        <a:p>
          <a:pPr rtl="0"/>
          <a:r>
            <a:rPr lang="de-DE" baseline="0" smtClean="0"/>
            <a:t>politische Reizthemen wie die Kurden- oder Armenierproblematik, Menschenrechtsverletzungen sollten vermieden werden, da Äußerungen dazu als Einmischung in die inneren Angelegenheiten der Türkei verstanden werden; in jüngster Vergangenheit wird Kritik dieser Art aus der Europäischen Union als politische Druckschraube verstanden, die von Doppelmoral geprägt ist</a:t>
          </a:r>
          <a:endParaRPr lang="de-DE"/>
        </a:p>
      </dgm:t>
    </dgm:pt>
    <dgm:pt modelId="{670C5108-2E1A-4FAD-8018-660BFDABE652}" type="parTrans" cxnId="{791488FC-A1A0-4F7F-8AC1-2937DB714F4E}">
      <dgm:prSet/>
      <dgm:spPr/>
      <dgm:t>
        <a:bodyPr/>
        <a:lstStyle/>
        <a:p>
          <a:endParaRPr lang="de-DE"/>
        </a:p>
      </dgm:t>
    </dgm:pt>
    <dgm:pt modelId="{03F520D5-C5D2-4AD2-A43D-EC1A98CE939D}" type="sibTrans" cxnId="{791488FC-A1A0-4F7F-8AC1-2937DB714F4E}">
      <dgm:prSet/>
      <dgm:spPr/>
      <dgm:t>
        <a:bodyPr/>
        <a:lstStyle/>
        <a:p>
          <a:endParaRPr lang="de-DE"/>
        </a:p>
      </dgm:t>
    </dgm:pt>
    <dgm:pt modelId="{C41B032F-0E33-445C-BBFC-A57D46D10A9D}">
      <dgm:prSet/>
      <dgm:spPr/>
      <dgm:t>
        <a:bodyPr/>
        <a:lstStyle/>
        <a:p>
          <a:pPr rtl="0"/>
          <a:r>
            <a:rPr lang="de-DE" baseline="0" smtClean="0"/>
            <a:t>ausgeprägte Gastfreundschaft ist Ausdruck türkischer Kultur: es ist auch für Menschen aus ärmlichen Verhältnissen eine Pflicht, beispielsweise ihr letztes Lamm für den Gast zu schlachten; es bietet sich an, solche Einladungen mit Entschuldigung und höflicher Begründung nicht anzunehmen</a:t>
          </a:r>
          <a:endParaRPr lang="de-DE"/>
        </a:p>
      </dgm:t>
    </dgm:pt>
    <dgm:pt modelId="{3B990EDE-7008-405D-9E51-F00CD9545272}" type="parTrans" cxnId="{DCC36940-578C-4279-9929-BA5B586957F3}">
      <dgm:prSet/>
      <dgm:spPr/>
      <dgm:t>
        <a:bodyPr/>
        <a:lstStyle/>
        <a:p>
          <a:endParaRPr lang="de-DE"/>
        </a:p>
      </dgm:t>
    </dgm:pt>
    <dgm:pt modelId="{52520349-D4AE-4A1E-8131-6464ACCD6215}" type="sibTrans" cxnId="{DCC36940-578C-4279-9929-BA5B586957F3}">
      <dgm:prSet/>
      <dgm:spPr/>
      <dgm:t>
        <a:bodyPr/>
        <a:lstStyle/>
        <a:p>
          <a:endParaRPr lang="de-DE"/>
        </a:p>
      </dgm:t>
    </dgm:pt>
    <dgm:pt modelId="{9A358B37-1404-4F94-AC21-B974CC9E7260}" type="pres">
      <dgm:prSet presAssocID="{0CEBB2B2-0A0C-44C4-9385-D507A9EB3492}" presName="Name0" presStyleCnt="0">
        <dgm:presLayoutVars>
          <dgm:dir/>
          <dgm:animLvl val="lvl"/>
          <dgm:resizeHandles val="exact"/>
        </dgm:presLayoutVars>
      </dgm:prSet>
      <dgm:spPr/>
      <dgm:t>
        <a:bodyPr/>
        <a:lstStyle/>
        <a:p>
          <a:endParaRPr lang="de-DE"/>
        </a:p>
      </dgm:t>
    </dgm:pt>
    <dgm:pt modelId="{F1BAFFFB-20CD-4C33-AB45-244E95497BE6}" type="pres">
      <dgm:prSet presAssocID="{64AACCED-4934-4CBD-BE90-0DE1C6AE64AC}" presName="composite" presStyleCnt="0"/>
      <dgm:spPr/>
    </dgm:pt>
    <dgm:pt modelId="{3D87C1C5-0495-437A-8B1B-50959488F11F}" type="pres">
      <dgm:prSet presAssocID="{64AACCED-4934-4CBD-BE90-0DE1C6AE64AC}" presName="parTx" presStyleLbl="alignNode1" presStyleIdx="0" presStyleCnt="1" custLinFactNeighborX="0">
        <dgm:presLayoutVars>
          <dgm:chMax val="0"/>
          <dgm:chPref val="0"/>
          <dgm:bulletEnabled val="1"/>
        </dgm:presLayoutVars>
      </dgm:prSet>
      <dgm:spPr/>
      <dgm:t>
        <a:bodyPr/>
        <a:lstStyle/>
        <a:p>
          <a:endParaRPr lang="de-DE"/>
        </a:p>
      </dgm:t>
    </dgm:pt>
    <dgm:pt modelId="{C0B8AE9B-C76C-4878-93FC-DA244DCAE7AB}" type="pres">
      <dgm:prSet presAssocID="{64AACCED-4934-4CBD-BE90-0DE1C6AE64AC}" presName="desTx" presStyleLbl="alignAccFollowNode1" presStyleIdx="0" presStyleCnt="1">
        <dgm:presLayoutVars>
          <dgm:bulletEnabled val="1"/>
        </dgm:presLayoutVars>
      </dgm:prSet>
      <dgm:spPr/>
      <dgm:t>
        <a:bodyPr/>
        <a:lstStyle/>
        <a:p>
          <a:endParaRPr lang="de-DE"/>
        </a:p>
      </dgm:t>
    </dgm:pt>
  </dgm:ptLst>
  <dgm:cxnLst>
    <dgm:cxn modelId="{DC4E2A79-80A0-43DA-BC36-48D87ABE775E}" srcId="{0CEBB2B2-0A0C-44C4-9385-D507A9EB3492}" destId="{64AACCED-4934-4CBD-BE90-0DE1C6AE64AC}" srcOrd="0" destOrd="0" parTransId="{D601702F-D2AE-4BB1-B827-697E12632625}" sibTransId="{4EB77820-D9D6-47C3-8493-58781A142CDB}"/>
    <dgm:cxn modelId="{0BB1FE60-7265-40EA-A057-135D8431B5EC}" type="presOf" srcId="{64AACCED-4934-4CBD-BE90-0DE1C6AE64AC}" destId="{3D87C1C5-0495-437A-8B1B-50959488F11F}" srcOrd="0" destOrd="0" presId="urn:microsoft.com/office/officeart/2005/8/layout/hList1"/>
    <dgm:cxn modelId="{DCC36940-578C-4279-9929-BA5B586957F3}" srcId="{64AACCED-4934-4CBD-BE90-0DE1C6AE64AC}" destId="{C41B032F-0E33-445C-BBFC-A57D46D10A9D}" srcOrd="1" destOrd="0" parTransId="{3B990EDE-7008-405D-9E51-F00CD9545272}" sibTransId="{52520349-D4AE-4A1E-8131-6464ACCD6215}"/>
    <dgm:cxn modelId="{84449BF1-C4DD-45E6-A6C7-62922C1469F0}" type="presOf" srcId="{C41B032F-0E33-445C-BBFC-A57D46D10A9D}" destId="{C0B8AE9B-C76C-4878-93FC-DA244DCAE7AB}" srcOrd="0" destOrd="1" presId="urn:microsoft.com/office/officeart/2005/8/layout/hList1"/>
    <dgm:cxn modelId="{223489C8-8459-414E-83B5-F6A02EAFA60B}" type="presOf" srcId="{2DB91BD7-23AA-4244-A755-7D5D25E60BEB}" destId="{C0B8AE9B-C76C-4878-93FC-DA244DCAE7AB}" srcOrd="0" destOrd="0" presId="urn:microsoft.com/office/officeart/2005/8/layout/hList1"/>
    <dgm:cxn modelId="{791488FC-A1A0-4F7F-8AC1-2937DB714F4E}" srcId="{64AACCED-4934-4CBD-BE90-0DE1C6AE64AC}" destId="{2DB91BD7-23AA-4244-A755-7D5D25E60BEB}" srcOrd="0" destOrd="0" parTransId="{670C5108-2E1A-4FAD-8018-660BFDABE652}" sibTransId="{03F520D5-C5D2-4AD2-A43D-EC1A98CE939D}"/>
    <dgm:cxn modelId="{4936386F-D3C6-462C-9402-EAB96536B30C}" type="presOf" srcId="{0CEBB2B2-0A0C-44C4-9385-D507A9EB3492}" destId="{9A358B37-1404-4F94-AC21-B974CC9E7260}" srcOrd="0" destOrd="0" presId="urn:microsoft.com/office/officeart/2005/8/layout/hList1"/>
    <dgm:cxn modelId="{56CC1D4A-1D57-489B-BF26-E585DD683E97}" type="presParOf" srcId="{9A358B37-1404-4F94-AC21-B974CC9E7260}" destId="{F1BAFFFB-20CD-4C33-AB45-244E95497BE6}" srcOrd="0" destOrd="0" presId="urn:microsoft.com/office/officeart/2005/8/layout/hList1"/>
    <dgm:cxn modelId="{59B7DA26-9BD2-4F7C-9FFC-350DF46907A5}" type="presParOf" srcId="{F1BAFFFB-20CD-4C33-AB45-244E95497BE6}" destId="{3D87C1C5-0495-437A-8B1B-50959488F11F}" srcOrd="0" destOrd="0" presId="urn:microsoft.com/office/officeart/2005/8/layout/hList1"/>
    <dgm:cxn modelId="{8AE69574-2889-4BFA-9DF7-EC31F043C982}" type="presParOf" srcId="{F1BAFFFB-20CD-4C33-AB45-244E95497BE6}" destId="{C0B8AE9B-C76C-4878-93FC-DA244DCAE7AB}"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7065054-DD95-4FAF-9E3E-FB9D569CA843}" type="doc">
      <dgm:prSet loTypeId="urn:microsoft.com/office/officeart/2005/8/layout/process1" loCatId="process" qsTypeId="urn:microsoft.com/office/officeart/2005/8/quickstyle/3d5" qsCatId="3D" csTypeId="urn:microsoft.com/office/officeart/2005/8/colors/accent1_2" csCatId="accent1"/>
      <dgm:spPr/>
      <dgm:t>
        <a:bodyPr/>
        <a:lstStyle/>
        <a:p>
          <a:endParaRPr lang="de-DE"/>
        </a:p>
      </dgm:t>
    </dgm:pt>
    <dgm:pt modelId="{2103857C-2747-4897-9F8F-ADD0654894F0}">
      <dgm:prSet/>
      <dgm:spPr/>
      <dgm:t>
        <a:bodyPr/>
        <a:lstStyle/>
        <a:p>
          <a:pPr rtl="0"/>
          <a:r>
            <a:rPr lang="de-DE" baseline="0" smtClean="0"/>
            <a:t>Erstmalige Antragstellung auf Mitgliedschaft der Türkei im Juli 1959 kurz nach Gründung der Europäischen Wirtschaftsgemeinschaft (EWG)</a:t>
          </a:r>
          <a:r>
            <a:rPr lang="tr-TR" baseline="0" smtClean="0"/>
            <a:t>.</a:t>
          </a:r>
          <a:endParaRPr lang="de-DE"/>
        </a:p>
      </dgm:t>
    </dgm:pt>
    <dgm:pt modelId="{7241FB36-BA20-4D0F-9D65-E35343DE49AF}" type="parTrans" cxnId="{8A4A4822-9C59-44CA-9051-E57F34473E51}">
      <dgm:prSet/>
      <dgm:spPr/>
      <dgm:t>
        <a:bodyPr/>
        <a:lstStyle/>
        <a:p>
          <a:endParaRPr lang="de-DE"/>
        </a:p>
      </dgm:t>
    </dgm:pt>
    <dgm:pt modelId="{1FCC6199-7350-43D1-AFC1-F38E551815E3}" type="sibTrans" cxnId="{8A4A4822-9C59-44CA-9051-E57F34473E51}">
      <dgm:prSet/>
      <dgm:spPr/>
      <dgm:t>
        <a:bodyPr/>
        <a:lstStyle/>
        <a:p>
          <a:endParaRPr lang="de-DE"/>
        </a:p>
      </dgm:t>
    </dgm:pt>
    <dgm:pt modelId="{0823949C-6CEA-48E8-BD20-7FE05B6E26D5}">
      <dgm:prSet/>
      <dgm:spPr/>
      <dgm:t>
        <a:bodyPr/>
        <a:lstStyle/>
        <a:p>
          <a:pPr rtl="0"/>
          <a:r>
            <a:rPr lang="de-DE" baseline="0" smtClean="0"/>
            <a:t>Die </a:t>
          </a:r>
          <a:r>
            <a:rPr lang="de-DE" b="1" baseline="0" smtClean="0"/>
            <a:t>Beitrittsverhandlungen der Türkei mit der Europäischen Union</a:t>
          </a:r>
          <a:r>
            <a:rPr lang="de-DE" baseline="0" smtClean="0"/>
            <a:t> wurden offiziell in der Nacht vom 3. zum 4. Oktober 2005 aufgenommen. Bereits sechs Jahre zuvor, am 11. Dezember 1999, wurde dem Land der Status eines offiziellen Beitrittskandidaten der EU zuerkannt. Grundlage dafür war das Ankara-Abkommen aus dem Jahr 1963. </a:t>
          </a:r>
          <a:endParaRPr lang="de-DE"/>
        </a:p>
      </dgm:t>
    </dgm:pt>
    <dgm:pt modelId="{1719BB5C-DF48-4CC4-83D9-2EE6485BD87E}" type="parTrans" cxnId="{9F78B8D5-B2D0-4F3E-B1CE-0128725F0345}">
      <dgm:prSet/>
      <dgm:spPr/>
      <dgm:t>
        <a:bodyPr/>
        <a:lstStyle/>
        <a:p>
          <a:endParaRPr lang="de-DE"/>
        </a:p>
      </dgm:t>
    </dgm:pt>
    <dgm:pt modelId="{1C08655F-A0B7-43FA-B676-4790D2710477}" type="sibTrans" cxnId="{9F78B8D5-B2D0-4F3E-B1CE-0128725F0345}">
      <dgm:prSet/>
      <dgm:spPr/>
      <dgm:t>
        <a:bodyPr/>
        <a:lstStyle/>
        <a:p>
          <a:endParaRPr lang="de-DE"/>
        </a:p>
      </dgm:t>
    </dgm:pt>
    <dgm:pt modelId="{CDE555C8-3832-4767-930D-5978527D4265}" type="pres">
      <dgm:prSet presAssocID="{F7065054-DD95-4FAF-9E3E-FB9D569CA843}" presName="Name0" presStyleCnt="0">
        <dgm:presLayoutVars>
          <dgm:dir/>
          <dgm:resizeHandles val="exact"/>
        </dgm:presLayoutVars>
      </dgm:prSet>
      <dgm:spPr/>
      <dgm:t>
        <a:bodyPr/>
        <a:lstStyle/>
        <a:p>
          <a:endParaRPr lang="de-DE"/>
        </a:p>
      </dgm:t>
    </dgm:pt>
    <dgm:pt modelId="{469D6BEA-CE57-4DA2-B198-9249AEF73A73}" type="pres">
      <dgm:prSet presAssocID="{2103857C-2747-4897-9F8F-ADD0654894F0}" presName="node" presStyleLbl="node1" presStyleIdx="0" presStyleCnt="2">
        <dgm:presLayoutVars>
          <dgm:bulletEnabled val="1"/>
        </dgm:presLayoutVars>
      </dgm:prSet>
      <dgm:spPr/>
      <dgm:t>
        <a:bodyPr/>
        <a:lstStyle/>
        <a:p>
          <a:endParaRPr lang="de-DE"/>
        </a:p>
      </dgm:t>
    </dgm:pt>
    <dgm:pt modelId="{AF5B3488-7FDA-414F-8583-DF7E60014AFF}" type="pres">
      <dgm:prSet presAssocID="{1FCC6199-7350-43D1-AFC1-F38E551815E3}" presName="sibTrans" presStyleLbl="sibTrans2D1" presStyleIdx="0" presStyleCnt="1"/>
      <dgm:spPr/>
      <dgm:t>
        <a:bodyPr/>
        <a:lstStyle/>
        <a:p>
          <a:endParaRPr lang="de-DE"/>
        </a:p>
      </dgm:t>
    </dgm:pt>
    <dgm:pt modelId="{763770FD-031C-4082-8791-2C81C0858ED4}" type="pres">
      <dgm:prSet presAssocID="{1FCC6199-7350-43D1-AFC1-F38E551815E3}" presName="connectorText" presStyleLbl="sibTrans2D1" presStyleIdx="0" presStyleCnt="1"/>
      <dgm:spPr/>
      <dgm:t>
        <a:bodyPr/>
        <a:lstStyle/>
        <a:p>
          <a:endParaRPr lang="de-DE"/>
        </a:p>
      </dgm:t>
    </dgm:pt>
    <dgm:pt modelId="{B273FC64-2E9E-4EE5-8C69-2EAB509AC40F}" type="pres">
      <dgm:prSet presAssocID="{0823949C-6CEA-48E8-BD20-7FE05B6E26D5}" presName="node" presStyleLbl="node1" presStyleIdx="1" presStyleCnt="2">
        <dgm:presLayoutVars>
          <dgm:bulletEnabled val="1"/>
        </dgm:presLayoutVars>
      </dgm:prSet>
      <dgm:spPr/>
      <dgm:t>
        <a:bodyPr/>
        <a:lstStyle/>
        <a:p>
          <a:endParaRPr lang="de-DE"/>
        </a:p>
      </dgm:t>
    </dgm:pt>
  </dgm:ptLst>
  <dgm:cxnLst>
    <dgm:cxn modelId="{8579D043-882D-4723-A248-70DAB2C31B59}" type="presOf" srcId="{1FCC6199-7350-43D1-AFC1-F38E551815E3}" destId="{763770FD-031C-4082-8791-2C81C0858ED4}" srcOrd="1" destOrd="0" presId="urn:microsoft.com/office/officeart/2005/8/layout/process1"/>
    <dgm:cxn modelId="{F7DC3528-6D2C-44DD-9A34-4ED8D1987B6F}" type="presOf" srcId="{1FCC6199-7350-43D1-AFC1-F38E551815E3}" destId="{AF5B3488-7FDA-414F-8583-DF7E60014AFF}" srcOrd="0" destOrd="0" presId="urn:microsoft.com/office/officeart/2005/8/layout/process1"/>
    <dgm:cxn modelId="{BC3CC4BE-F93D-4E80-9693-E7BFC0F62CA9}" type="presOf" srcId="{F7065054-DD95-4FAF-9E3E-FB9D569CA843}" destId="{CDE555C8-3832-4767-930D-5978527D4265}" srcOrd="0" destOrd="0" presId="urn:microsoft.com/office/officeart/2005/8/layout/process1"/>
    <dgm:cxn modelId="{FCBBD507-F14B-48E7-A576-2F6189AB6861}" type="presOf" srcId="{0823949C-6CEA-48E8-BD20-7FE05B6E26D5}" destId="{B273FC64-2E9E-4EE5-8C69-2EAB509AC40F}" srcOrd="0" destOrd="0" presId="urn:microsoft.com/office/officeart/2005/8/layout/process1"/>
    <dgm:cxn modelId="{9F78B8D5-B2D0-4F3E-B1CE-0128725F0345}" srcId="{F7065054-DD95-4FAF-9E3E-FB9D569CA843}" destId="{0823949C-6CEA-48E8-BD20-7FE05B6E26D5}" srcOrd="1" destOrd="0" parTransId="{1719BB5C-DF48-4CC4-83D9-2EE6485BD87E}" sibTransId="{1C08655F-A0B7-43FA-B676-4790D2710477}"/>
    <dgm:cxn modelId="{16CAACF8-70C6-4A4E-B157-E537564A0B1C}" type="presOf" srcId="{2103857C-2747-4897-9F8F-ADD0654894F0}" destId="{469D6BEA-CE57-4DA2-B198-9249AEF73A73}" srcOrd="0" destOrd="0" presId="urn:microsoft.com/office/officeart/2005/8/layout/process1"/>
    <dgm:cxn modelId="{8A4A4822-9C59-44CA-9051-E57F34473E51}" srcId="{F7065054-DD95-4FAF-9E3E-FB9D569CA843}" destId="{2103857C-2747-4897-9F8F-ADD0654894F0}" srcOrd="0" destOrd="0" parTransId="{7241FB36-BA20-4D0F-9D65-E35343DE49AF}" sibTransId="{1FCC6199-7350-43D1-AFC1-F38E551815E3}"/>
    <dgm:cxn modelId="{F1D5ED05-B7C7-4819-8DF0-37D707D6FB85}" type="presParOf" srcId="{CDE555C8-3832-4767-930D-5978527D4265}" destId="{469D6BEA-CE57-4DA2-B198-9249AEF73A73}" srcOrd="0" destOrd="0" presId="urn:microsoft.com/office/officeart/2005/8/layout/process1"/>
    <dgm:cxn modelId="{DABE97D3-A8E6-4E0F-B9B6-D2DF4E3D50CC}" type="presParOf" srcId="{CDE555C8-3832-4767-930D-5978527D4265}" destId="{AF5B3488-7FDA-414F-8583-DF7E60014AFF}" srcOrd="1" destOrd="0" presId="urn:microsoft.com/office/officeart/2005/8/layout/process1"/>
    <dgm:cxn modelId="{9CC10BA8-5527-4258-B5D2-3FCBE8773A95}" type="presParOf" srcId="{AF5B3488-7FDA-414F-8583-DF7E60014AFF}" destId="{763770FD-031C-4082-8791-2C81C0858ED4}" srcOrd="0" destOrd="0" presId="urn:microsoft.com/office/officeart/2005/8/layout/process1"/>
    <dgm:cxn modelId="{CCAB929F-3EB8-48EA-A899-F828926EF499}" type="presParOf" srcId="{CDE555C8-3832-4767-930D-5978527D4265}" destId="{B273FC64-2E9E-4EE5-8C69-2EAB509AC40F}"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C4F11934-AE6E-4F16-9888-B2C36571799F}" type="doc">
      <dgm:prSet loTypeId="urn:microsoft.com/office/officeart/2005/8/layout/hList1" loCatId="list" qsTypeId="urn:microsoft.com/office/officeart/2005/8/quickstyle/3d5" qsCatId="3D" csTypeId="urn:microsoft.com/office/officeart/2005/8/colors/accent1_2" csCatId="accent1"/>
      <dgm:spPr/>
      <dgm:t>
        <a:bodyPr/>
        <a:lstStyle/>
        <a:p>
          <a:endParaRPr lang="de-DE"/>
        </a:p>
      </dgm:t>
    </dgm:pt>
    <dgm:pt modelId="{11E0D7DB-5DA4-448B-BF8C-C9AC73FF5863}">
      <dgm:prSet/>
      <dgm:spPr/>
      <dgm:t>
        <a:bodyPr/>
        <a:lstStyle/>
        <a:p>
          <a:pPr rtl="0"/>
          <a:r>
            <a:rPr lang="de-DE" b="1" baseline="0" smtClean="0"/>
            <a:t>c) Tabus – Don´t do! 2</a:t>
          </a:r>
          <a:endParaRPr lang="de-DE"/>
        </a:p>
      </dgm:t>
    </dgm:pt>
    <dgm:pt modelId="{E7B68BB3-A935-41B4-A98B-EB9EAE3C6915}" type="parTrans" cxnId="{08961536-6A3E-42CF-8C98-2891A00BE196}">
      <dgm:prSet/>
      <dgm:spPr/>
      <dgm:t>
        <a:bodyPr/>
        <a:lstStyle/>
        <a:p>
          <a:endParaRPr lang="de-DE"/>
        </a:p>
      </dgm:t>
    </dgm:pt>
    <dgm:pt modelId="{4080F78F-39EA-42C1-A135-E09DA5CCDD15}" type="sibTrans" cxnId="{08961536-6A3E-42CF-8C98-2891A00BE196}">
      <dgm:prSet/>
      <dgm:spPr/>
      <dgm:t>
        <a:bodyPr/>
        <a:lstStyle/>
        <a:p>
          <a:endParaRPr lang="de-DE"/>
        </a:p>
      </dgm:t>
    </dgm:pt>
    <dgm:pt modelId="{819E2255-D078-4E84-81A2-162779801F9C}">
      <dgm:prSet/>
      <dgm:spPr/>
      <dgm:t>
        <a:bodyPr/>
        <a:lstStyle/>
        <a:p>
          <a:pPr rtl="0"/>
          <a:r>
            <a:rPr lang="de-DE" baseline="0" smtClean="0"/>
            <a:t>die Ausschlagung von Einladungen stets mit Entschuldigung und Begründung anführen</a:t>
          </a:r>
          <a:endParaRPr lang="de-DE"/>
        </a:p>
      </dgm:t>
    </dgm:pt>
    <dgm:pt modelId="{9FC1E111-5713-4115-B6F6-E019D098FB39}" type="parTrans" cxnId="{65357508-FBEA-4262-AE4F-59E2F504C523}">
      <dgm:prSet/>
      <dgm:spPr/>
      <dgm:t>
        <a:bodyPr/>
        <a:lstStyle/>
        <a:p>
          <a:endParaRPr lang="de-DE"/>
        </a:p>
      </dgm:t>
    </dgm:pt>
    <dgm:pt modelId="{1C1A1C95-3A46-4AE9-A625-4532384F2343}" type="sibTrans" cxnId="{65357508-FBEA-4262-AE4F-59E2F504C523}">
      <dgm:prSet/>
      <dgm:spPr/>
      <dgm:t>
        <a:bodyPr/>
        <a:lstStyle/>
        <a:p>
          <a:endParaRPr lang="de-DE"/>
        </a:p>
      </dgm:t>
    </dgm:pt>
    <dgm:pt modelId="{458A183A-DFC4-47D0-A8F0-3811488D4A52}">
      <dgm:prSet/>
      <dgm:spPr/>
      <dgm:t>
        <a:bodyPr/>
        <a:lstStyle/>
        <a:p>
          <a:pPr rtl="0"/>
          <a:r>
            <a:rPr lang="de-DE" baseline="0" smtClean="0"/>
            <a:t>häufig wird das Ausziehen des Jackets als Unhöflichkeit empfunden, weil die Etikette abfällt; es bietet sich bei entsprechender Hitze an, um Erlaubnis zum Ausziehen zu fragen</a:t>
          </a:r>
          <a:endParaRPr lang="de-DE"/>
        </a:p>
      </dgm:t>
    </dgm:pt>
    <dgm:pt modelId="{BB301585-331E-450A-9A8B-695F1220F3BD}" type="parTrans" cxnId="{31393155-2888-4E9B-9839-8E7906EFF6FC}">
      <dgm:prSet/>
      <dgm:spPr/>
      <dgm:t>
        <a:bodyPr/>
        <a:lstStyle/>
        <a:p>
          <a:endParaRPr lang="de-DE"/>
        </a:p>
      </dgm:t>
    </dgm:pt>
    <dgm:pt modelId="{E45A23CD-D7E1-4948-90ED-18666FF7742D}" type="sibTrans" cxnId="{31393155-2888-4E9B-9839-8E7906EFF6FC}">
      <dgm:prSet/>
      <dgm:spPr/>
      <dgm:t>
        <a:bodyPr/>
        <a:lstStyle/>
        <a:p>
          <a:endParaRPr lang="de-DE"/>
        </a:p>
      </dgm:t>
    </dgm:pt>
    <dgm:pt modelId="{6331505E-B326-475A-896A-85B35A7ADA88}">
      <dgm:prSet/>
      <dgm:spPr/>
      <dgm:t>
        <a:bodyPr/>
        <a:lstStyle/>
        <a:p>
          <a:pPr rtl="0"/>
          <a:r>
            <a:rPr lang="de-DE" baseline="0" smtClean="0"/>
            <a:t>Naseputzen in der Öffentlichkeit ist absolut verpönt</a:t>
          </a:r>
          <a:endParaRPr lang="de-DE"/>
        </a:p>
      </dgm:t>
    </dgm:pt>
    <dgm:pt modelId="{D0C96871-7A36-484D-93B3-08A9A0668DB2}" type="parTrans" cxnId="{0F60296D-DB6F-4530-B21A-A880132F6532}">
      <dgm:prSet/>
      <dgm:spPr/>
      <dgm:t>
        <a:bodyPr/>
        <a:lstStyle/>
        <a:p>
          <a:endParaRPr lang="de-DE"/>
        </a:p>
      </dgm:t>
    </dgm:pt>
    <dgm:pt modelId="{1899911C-4D86-4903-8069-35004166E30F}" type="sibTrans" cxnId="{0F60296D-DB6F-4530-B21A-A880132F6532}">
      <dgm:prSet/>
      <dgm:spPr/>
      <dgm:t>
        <a:bodyPr/>
        <a:lstStyle/>
        <a:p>
          <a:endParaRPr lang="de-DE"/>
        </a:p>
      </dgm:t>
    </dgm:pt>
    <dgm:pt modelId="{148BE922-F208-4367-9382-24E3B0EFD0B8}">
      <dgm:prSet/>
      <dgm:spPr/>
      <dgm:t>
        <a:bodyPr/>
        <a:lstStyle/>
        <a:p>
          <a:pPr rtl="0"/>
          <a:r>
            <a:rPr lang="de-DE" baseline="0" smtClean="0"/>
            <a:t>die bekundete Bewunderung von Gegenständen in Haushalten oder im Büro ihres Geschäftspartnern kann durch Beschenkung mit diesem Gegenstand enden; daher bietet sich eine Zurückhaltung an</a:t>
          </a:r>
          <a:endParaRPr lang="de-DE"/>
        </a:p>
      </dgm:t>
    </dgm:pt>
    <dgm:pt modelId="{8BC123D4-FB0B-4018-99E2-87E15EF2D776}" type="parTrans" cxnId="{C23094EF-83D2-4167-9B29-3B31DE965501}">
      <dgm:prSet/>
      <dgm:spPr/>
      <dgm:t>
        <a:bodyPr/>
        <a:lstStyle/>
        <a:p>
          <a:endParaRPr lang="de-DE"/>
        </a:p>
      </dgm:t>
    </dgm:pt>
    <dgm:pt modelId="{5BA39B54-3E07-4AC4-9D83-316DB32189AE}" type="sibTrans" cxnId="{C23094EF-83D2-4167-9B29-3B31DE965501}">
      <dgm:prSet/>
      <dgm:spPr/>
      <dgm:t>
        <a:bodyPr/>
        <a:lstStyle/>
        <a:p>
          <a:endParaRPr lang="de-DE"/>
        </a:p>
      </dgm:t>
    </dgm:pt>
    <dgm:pt modelId="{3FD4A453-BBBF-41A1-974D-CC2E76E4A1CA}" type="pres">
      <dgm:prSet presAssocID="{C4F11934-AE6E-4F16-9888-B2C36571799F}" presName="Name0" presStyleCnt="0">
        <dgm:presLayoutVars>
          <dgm:dir/>
          <dgm:animLvl val="lvl"/>
          <dgm:resizeHandles val="exact"/>
        </dgm:presLayoutVars>
      </dgm:prSet>
      <dgm:spPr/>
      <dgm:t>
        <a:bodyPr/>
        <a:lstStyle/>
        <a:p>
          <a:endParaRPr lang="de-DE"/>
        </a:p>
      </dgm:t>
    </dgm:pt>
    <dgm:pt modelId="{3113F9DE-CAF9-49A9-B027-0A2EC9C816E9}" type="pres">
      <dgm:prSet presAssocID="{11E0D7DB-5DA4-448B-BF8C-C9AC73FF5863}" presName="composite" presStyleCnt="0"/>
      <dgm:spPr/>
    </dgm:pt>
    <dgm:pt modelId="{7859D45B-6D0C-417E-9F4F-CC1341605D1A}" type="pres">
      <dgm:prSet presAssocID="{11E0D7DB-5DA4-448B-BF8C-C9AC73FF5863}" presName="parTx" presStyleLbl="alignNode1" presStyleIdx="0" presStyleCnt="1">
        <dgm:presLayoutVars>
          <dgm:chMax val="0"/>
          <dgm:chPref val="0"/>
          <dgm:bulletEnabled val="1"/>
        </dgm:presLayoutVars>
      </dgm:prSet>
      <dgm:spPr/>
      <dgm:t>
        <a:bodyPr/>
        <a:lstStyle/>
        <a:p>
          <a:endParaRPr lang="de-DE"/>
        </a:p>
      </dgm:t>
    </dgm:pt>
    <dgm:pt modelId="{A411097F-BB07-4CA7-A5E1-5C86981B45AE}" type="pres">
      <dgm:prSet presAssocID="{11E0D7DB-5DA4-448B-BF8C-C9AC73FF5863}" presName="desTx" presStyleLbl="alignAccFollowNode1" presStyleIdx="0" presStyleCnt="1">
        <dgm:presLayoutVars>
          <dgm:bulletEnabled val="1"/>
        </dgm:presLayoutVars>
      </dgm:prSet>
      <dgm:spPr/>
      <dgm:t>
        <a:bodyPr/>
        <a:lstStyle/>
        <a:p>
          <a:endParaRPr lang="de-DE"/>
        </a:p>
      </dgm:t>
    </dgm:pt>
  </dgm:ptLst>
  <dgm:cxnLst>
    <dgm:cxn modelId="{4B1A42D2-0069-4A1D-BDBF-2D856647BAE4}" type="presOf" srcId="{11E0D7DB-5DA4-448B-BF8C-C9AC73FF5863}" destId="{7859D45B-6D0C-417E-9F4F-CC1341605D1A}" srcOrd="0" destOrd="0" presId="urn:microsoft.com/office/officeart/2005/8/layout/hList1"/>
    <dgm:cxn modelId="{08961536-6A3E-42CF-8C98-2891A00BE196}" srcId="{C4F11934-AE6E-4F16-9888-B2C36571799F}" destId="{11E0D7DB-5DA4-448B-BF8C-C9AC73FF5863}" srcOrd="0" destOrd="0" parTransId="{E7B68BB3-A935-41B4-A98B-EB9EAE3C6915}" sibTransId="{4080F78F-39EA-42C1-A135-E09DA5CCDD15}"/>
    <dgm:cxn modelId="{B21197E0-C5FD-432E-902A-CCCFEA32CC03}" type="presOf" srcId="{819E2255-D078-4E84-81A2-162779801F9C}" destId="{A411097F-BB07-4CA7-A5E1-5C86981B45AE}" srcOrd="0" destOrd="0" presId="urn:microsoft.com/office/officeart/2005/8/layout/hList1"/>
    <dgm:cxn modelId="{31393155-2888-4E9B-9839-8E7906EFF6FC}" srcId="{11E0D7DB-5DA4-448B-BF8C-C9AC73FF5863}" destId="{458A183A-DFC4-47D0-A8F0-3811488D4A52}" srcOrd="1" destOrd="0" parTransId="{BB301585-331E-450A-9A8B-695F1220F3BD}" sibTransId="{E45A23CD-D7E1-4948-90ED-18666FF7742D}"/>
    <dgm:cxn modelId="{65357508-FBEA-4262-AE4F-59E2F504C523}" srcId="{11E0D7DB-5DA4-448B-BF8C-C9AC73FF5863}" destId="{819E2255-D078-4E84-81A2-162779801F9C}" srcOrd="0" destOrd="0" parTransId="{9FC1E111-5713-4115-B6F6-E019D098FB39}" sibTransId="{1C1A1C95-3A46-4AE9-A625-4532384F2343}"/>
    <dgm:cxn modelId="{0CC4750D-DCC2-4CE4-AA09-6326C7C03FDE}" type="presOf" srcId="{C4F11934-AE6E-4F16-9888-B2C36571799F}" destId="{3FD4A453-BBBF-41A1-974D-CC2E76E4A1CA}" srcOrd="0" destOrd="0" presId="urn:microsoft.com/office/officeart/2005/8/layout/hList1"/>
    <dgm:cxn modelId="{501BD1D2-760A-4C8E-8EC3-46C5828E29B0}" type="presOf" srcId="{148BE922-F208-4367-9382-24E3B0EFD0B8}" destId="{A411097F-BB07-4CA7-A5E1-5C86981B45AE}" srcOrd="0" destOrd="3" presId="urn:microsoft.com/office/officeart/2005/8/layout/hList1"/>
    <dgm:cxn modelId="{0F60296D-DB6F-4530-B21A-A880132F6532}" srcId="{11E0D7DB-5DA4-448B-BF8C-C9AC73FF5863}" destId="{6331505E-B326-475A-896A-85B35A7ADA88}" srcOrd="2" destOrd="0" parTransId="{D0C96871-7A36-484D-93B3-08A9A0668DB2}" sibTransId="{1899911C-4D86-4903-8069-35004166E30F}"/>
    <dgm:cxn modelId="{36A57A0C-BB09-4038-A33A-A98A0AA38BA3}" type="presOf" srcId="{6331505E-B326-475A-896A-85B35A7ADA88}" destId="{A411097F-BB07-4CA7-A5E1-5C86981B45AE}" srcOrd="0" destOrd="2" presId="urn:microsoft.com/office/officeart/2005/8/layout/hList1"/>
    <dgm:cxn modelId="{C23094EF-83D2-4167-9B29-3B31DE965501}" srcId="{11E0D7DB-5DA4-448B-BF8C-C9AC73FF5863}" destId="{148BE922-F208-4367-9382-24E3B0EFD0B8}" srcOrd="3" destOrd="0" parTransId="{8BC123D4-FB0B-4018-99E2-87E15EF2D776}" sibTransId="{5BA39B54-3E07-4AC4-9D83-316DB32189AE}"/>
    <dgm:cxn modelId="{6529046A-18B8-4FA5-9651-BE55ECDAF058}" type="presOf" srcId="{458A183A-DFC4-47D0-A8F0-3811488D4A52}" destId="{A411097F-BB07-4CA7-A5E1-5C86981B45AE}" srcOrd="0" destOrd="1" presId="urn:microsoft.com/office/officeart/2005/8/layout/hList1"/>
    <dgm:cxn modelId="{90E65E07-1785-486A-B486-1A9CC9A92F05}" type="presParOf" srcId="{3FD4A453-BBBF-41A1-974D-CC2E76E4A1CA}" destId="{3113F9DE-CAF9-49A9-B027-0A2EC9C816E9}" srcOrd="0" destOrd="0" presId="urn:microsoft.com/office/officeart/2005/8/layout/hList1"/>
    <dgm:cxn modelId="{CE45C21F-5786-42E1-9D1B-278145611BDA}" type="presParOf" srcId="{3113F9DE-CAF9-49A9-B027-0A2EC9C816E9}" destId="{7859D45B-6D0C-417E-9F4F-CC1341605D1A}" srcOrd="0" destOrd="0" presId="urn:microsoft.com/office/officeart/2005/8/layout/hList1"/>
    <dgm:cxn modelId="{1AFBF097-B102-4A3C-BA23-66E162A0DA1F}" type="presParOf" srcId="{3113F9DE-CAF9-49A9-B027-0A2EC9C816E9}" destId="{A411097F-BB07-4CA7-A5E1-5C86981B45AE}"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37432D7B-315A-44B2-8F8D-04DD258DBE56}" type="doc">
      <dgm:prSet loTypeId="urn:microsoft.com/office/officeart/2005/8/layout/hList1" loCatId="list" qsTypeId="urn:microsoft.com/office/officeart/2005/8/quickstyle/3d5" qsCatId="3D" csTypeId="urn:microsoft.com/office/officeart/2005/8/colors/accent1_2" csCatId="accent1"/>
      <dgm:spPr/>
      <dgm:t>
        <a:bodyPr/>
        <a:lstStyle/>
        <a:p>
          <a:endParaRPr lang="de-DE"/>
        </a:p>
      </dgm:t>
    </dgm:pt>
    <dgm:pt modelId="{0F5EDEDC-5B25-4B49-862E-05AC2D6786C7}">
      <dgm:prSet/>
      <dgm:spPr/>
      <dgm:t>
        <a:bodyPr/>
        <a:lstStyle/>
        <a:p>
          <a:pPr rtl="0"/>
          <a:r>
            <a:rPr lang="de-DE" b="1" baseline="0" smtClean="0"/>
            <a:t>c) Tabus – Do!</a:t>
          </a:r>
          <a:endParaRPr lang="de-DE"/>
        </a:p>
      </dgm:t>
    </dgm:pt>
    <dgm:pt modelId="{2B4A4783-0D4B-4B89-A414-B33FBDA7D7B5}" type="parTrans" cxnId="{03AEE2AD-0177-4969-92C0-7CA58D2C4E31}">
      <dgm:prSet/>
      <dgm:spPr/>
      <dgm:t>
        <a:bodyPr/>
        <a:lstStyle/>
        <a:p>
          <a:endParaRPr lang="de-DE"/>
        </a:p>
      </dgm:t>
    </dgm:pt>
    <dgm:pt modelId="{98A0E122-02BA-487F-9C9F-EB6E0B70A95D}" type="sibTrans" cxnId="{03AEE2AD-0177-4969-92C0-7CA58D2C4E31}">
      <dgm:prSet/>
      <dgm:spPr/>
      <dgm:t>
        <a:bodyPr/>
        <a:lstStyle/>
        <a:p>
          <a:endParaRPr lang="de-DE"/>
        </a:p>
      </dgm:t>
    </dgm:pt>
    <dgm:pt modelId="{C92B5BFE-E2FD-434F-879B-B8FBE6D61D26}">
      <dgm:prSet/>
      <dgm:spPr/>
      <dgm:t>
        <a:bodyPr/>
        <a:lstStyle/>
        <a:p>
          <a:pPr rtl="0"/>
          <a:r>
            <a:rPr lang="de-DE" baseline="0" smtClean="0"/>
            <a:t>Sympathie für EU-Beitrittsbemühungen und Solidarität mit der modernen Türkei wird gern gehört, weil die Geschäftsleute in der Türkei westlich wahrgenommen werden möchten</a:t>
          </a:r>
          <a:endParaRPr lang="de-DE"/>
        </a:p>
      </dgm:t>
    </dgm:pt>
    <dgm:pt modelId="{F197C007-C7B8-45A0-9899-0577281903A1}" type="parTrans" cxnId="{34B26B1D-38D2-4867-B942-BCF0F79DC2A9}">
      <dgm:prSet/>
      <dgm:spPr/>
      <dgm:t>
        <a:bodyPr/>
        <a:lstStyle/>
        <a:p>
          <a:endParaRPr lang="de-DE"/>
        </a:p>
      </dgm:t>
    </dgm:pt>
    <dgm:pt modelId="{9AF8875C-E323-4B49-ADEA-16FBCB193420}" type="sibTrans" cxnId="{34B26B1D-38D2-4867-B942-BCF0F79DC2A9}">
      <dgm:prSet/>
      <dgm:spPr/>
      <dgm:t>
        <a:bodyPr/>
        <a:lstStyle/>
        <a:p>
          <a:endParaRPr lang="de-DE"/>
        </a:p>
      </dgm:t>
    </dgm:pt>
    <dgm:pt modelId="{005E5173-1D37-4046-BEBF-6EC21283621C}">
      <dgm:prSet/>
      <dgm:spPr/>
      <dgm:t>
        <a:bodyPr/>
        <a:lstStyle/>
        <a:p>
          <a:pPr rtl="0"/>
          <a:r>
            <a:rPr lang="de-DE" baseline="0" smtClean="0"/>
            <a:t>Respekt vor der Religion auch in der laizistischen Türkei ist gern gesehen</a:t>
          </a:r>
          <a:endParaRPr lang="de-DE"/>
        </a:p>
      </dgm:t>
    </dgm:pt>
    <dgm:pt modelId="{DC047A36-2A2C-4154-901E-A940D8BE802B}" type="parTrans" cxnId="{5C149AE7-3B8F-4E48-B44E-0A1FE8D71D97}">
      <dgm:prSet/>
      <dgm:spPr/>
      <dgm:t>
        <a:bodyPr/>
        <a:lstStyle/>
        <a:p>
          <a:endParaRPr lang="de-DE"/>
        </a:p>
      </dgm:t>
    </dgm:pt>
    <dgm:pt modelId="{D4794C3B-BD44-4298-956A-8846ABDC580C}" type="sibTrans" cxnId="{5C149AE7-3B8F-4E48-B44E-0A1FE8D71D97}">
      <dgm:prSet/>
      <dgm:spPr/>
      <dgm:t>
        <a:bodyPr/>
        <a:lstStyle/>
        <a:p>
          <a:endParaRPr lang="de-DE"/>
        </a:p>
      </dgm:t>
    </dgm:pt>
    <dgm:pt modelId="{AC5A9697-3E67-4E6A-A8AE-A171F2621B65}">
      <dgm:prSet/>
      <dgm:spPr/>
      <dgm:t>
        <a:bodyPr/>
        <a:lstStyle/>
        <a:p>
          <a:pPr rtl="0"/>
          <a:r>
            <a:rPr lang="de-DE" baseline="0" smtClean="0"/>
            <a:t>das Sprechen einiger weniger Worte in der türkischen Sprache führt in der Regel zur Freude der Geschäftspartner</a:t>
          </a:r>
          <a:endParaRPr lang="de-DE"/>
        </a:p>
      </dgm:t>
    </dgm:pt>
    <dgm:pt modelId="{E22B4CC8-51CC-437A-AE35-AC57A8FFFF5B}" type="parTrans" cxnId="{14F3D2A8-C064-40B2-BF46-BE84F1D7379E}">
      <dgm:prSet/>
      <dgm:spPr/>
      <dgm:t>
        <a:bodyPr/>
        <a:lstStyle/>
        <a:p>
          <a:endParaRPr lang="de-DE"/>
        </a:p>
      </dgm:t>
    </dgm:pt>
    <dgm:pt modelId="{283191BA-58A0-46DE-8C9F-49BD5E7D1D08}" type="sibTrans" cxnId="{14F3D2A8-C064-40B2-BF46-BE84F1D7379E}">
      <dgm:prSet/>
      <dgm:spPr/>
      <dgm:t>
        <a:bodyPr/>
        <a:lstStyle/>
        <a:p>
          <a:endParaRPr lang="de-DE"/>
        </a:p>
      </dgm:t>
    </dgm:pt>
    <dgm:pt modelId="{EE72C9DF-BB54-4381-8423-03B1A210ED67}">
      <dgm:prSet/>
      <dgm:spPr/>
      <dgm:t>
        <a:bodyPr/>
        <a:lstStyle/>
        <a:p>
          <a:pPr rtl="0"/>
          <a:r>
            <a:rPr lang="de-DE" baseline="0" smtClean="0"/>
            <a:t>entgegnen Sie die ausgeprägte Gastfreundschaft durch Gegeneinladungen</a:t>
          </a:r>
          <a:endParaRPr lang="de-DE"/>
        </a:p>
      </dgm:t>
    </dgm:pt>
    <dgm:pt modelId="{C5A44052-9031-480A-B291-4F75A491AA01}" type="parTrans" cxnId="{5A6B82CD-701D-41E2-A539-7D794F9E837E}">
      <dgm:prSet/>
      <dgm:spPr/>
      <dgm:t>
        <a:bodyPr/>
        <a:lstStyle/>
        <a:p>
          <a:endParaRPr lang="de-DE"/>
        </a:p>
      </dgm:t>
    </dgm:pt>
    <dgm:pt modelId="{775E07B2-5466-4563-954E-C25A5753E207}" type="sibTrans" cxnId="{5A6B82CD-701D-41E2-A539-7D794F9E837E}">
      <dgm:prSet/>
      <dgm:spPr/>
      <dgm:t>
        <a:bodyPr/>
        <a:lstStyle/>
        <a:p>
          <a:endParaRPr lang="de-DE"/>
        </a:p>
      </dgm:t>
    </dgm:pt>
    <dgm:pt modelId="{84674B5F-DDDE-4FE7-A9C1-506A364C38E0}">
      <dgm:prSet/>
      <dgm:spPr/>
      <dgm:t>
        <a:bodyPr/>
        <a:lstStyle/>
        <a:p>
          <a:pPr rtl="0"/>
          <a:r>
            <a:rPr lang="de-DE" baseline="0" smtClean="0"/>
            <a:t>Beschenken Sie Ihren Geschäftspartner gleich beim Ersttreffen mit heimatlichen Spezialitäten (kein helal geschlachtetes Schwein!)</a:t>
          </a:r>
          <a:endParaRPr lang="de-DE"/>
        </a:p>
      </dgm:t>
    </dgm:pt>
    <dgm:pt modelId="{DB28E25D-D73C-4F4A-A084-145E160620EE}" type="parTrans" cxnId="{2923CA8D-2C5D-4647-B666-69B717ECF4B8}">
      <dgm:prSet/>
      <dgm:spPr/>
      <dgm:t>
        <a:bodyPr/>
        <a:lstStyle/>
        <a:p>
          <a:endParaRPr lang="de-DE"/>
        </a:p>
      </dgm:t>
    </dgm:pt>
    <dgm:pt modelId="{C3CECF4D-7298-4D7A-8599-5B308AD116DB}" type="sibTrans" cxnId="{2923CA8D-2C5D-4647-B666-69B717ECF4B8}">
      <dgm:prSet/>
      <dgm:spPr/>
      <dgm:t>
        <a:bodyPr/>
        <a:lstStyle/>
        <a:p>
          <a:endParaRPr lang="de-DE"/>
        </a:p>
      </dgm:t>
    </dgm:pt>
    <dgm:pt modelId="{10ECD62F-F4C9-445A-9F5B-E910A863EDE8}" type="pres">
      <dgm:prSet presAssocID="{37432D7B-315A-44B2-8F8D-04DD258DBE56}" presName="Name0" presStyleCnt="0">
        <dgm:presLayoutVars>
          <dgm:dir/>
          <dgm:animLvl val="lvl"/>
          <dgm:resizeHandles val="exact"/>
        </dgm:presLayoutVars>
      </dgm:prSet>
      <dgm:spPr/>
      <dgm:t>
        <a:bodyPr/>
        <a:lstStyle/>
        <a:p>
          <a:endParaRPr lang="de-DE"/>
        </a:p>
      </dgm:t>
    </dgm:pt>
    <dgm:pt modelId="{6F79603C-9FDD-436B-B9D0-A67DAFE38F12}" type="pres">
      <dgm:prSet presAssocID="{0F5EDEDC-5B25-4B49-862E-05AC2D6786C7}" presName="composite" presStyleCnt="0"/>
      <dgm:spPr/>
    </dgm:pt>
    <dgm:pt modelId="{AEF338B6-48C4-4B3C-B992-DEC7CAB6035A}" type="pres">
      <dgm:prSet presAssocID="{0F5EDEDC-5B25-4B49-862E-05AC2D6786C7}" presName="parTx" presStyleLbl="alignNode1" presStyleIdx="0" presStyleCnt="1">
        <dgm:presLayoutVars>
          <dgm:chMax val="0"/>
          <dgm:chPref val="0"/>
          <dgm:bulletEnabled val="1"/>
        </dgm:presLayoutVars>
      </dgm:prSet>
      <dgm:spPr/>
      <dgm:t>
        <a:bodyPr/>
        <a:lstStyle/>
        <a:p>
          <a:endParaRPr lang="de-DE"/>
        </a:p>
      </dgm:t>
    </dgm:pt>
    <dgm:pt modelId="{A0CD5281-7F6D-47D4-9C28-831498290C00}" type="pres">
      <dgm:prSet presAssocID="{0F5EDEDC-5B25-4B49-862E-05AC2D6786C7}" presName="desTx" presStyleLbl="alignAccFollowNode1" presStyleIdx="0" presStyleCnt="1">
        <dgm:presLayoutVars>
          <dgm:bulletEnabled val="1"/>
        </dgm:presLayoutVars>
      </dgm:prSet>
      <dgm:spPr/>
      <dgm:t>
        <a:bodyPr/>
        <a:lstStyle/>
        <a:p>
          <a:endParaRPr lang="de-DE"/>
        </a:p>
      </dgm:t>
    </dgm:pt>
  </dgm:ptLst>
  <dgm:cxnLst>
    <dgm:cxn modelId="{0BD31213-725F-4E0B-86A7-8915E25B67AD}" type="presOf" srcId="{0F5EDEDC-5B25-4B49-862E-05AC2D6786C7}" destId="{AEF338B6-48C4-4B3C-B992-DEC7CAB6035A}" srcOrd="0" destOrd="0" presId="urn:microsoft.com/office/officeart/2005/8/layout/hList1"/>
    <dgm:cxn modelId="{03AEE2AD-0177-4969-92C0-7CA58D2C4E31}" srcId="{37432D7B-315A-44B2-8F8D-04DD258DBE56}" destId="{0F5EDEDC-5B25-4B49-862E-05AC2D6786C7}" srcOrd="0" destOrd="0" parTransId="{2B4A4783-0D4B-4B89-A414-B33FBDA7D7B5}" sibTransId="{98A0E122-02BA-487F-9C9F-EB6E0B70A95D}"/>
    <dgm:cxn modelId="{A5ED2252-AC86-4680-8F4B-AC4A82494C8B}" type="presOf" srcId="{005E5173-1D37-4046-BEBF-6EC21283621C}" destId="{A0CD5281-7F6D-47D4-9C28-831498290C00}" srcOrd="0" destOrd="1" presId="urn:microsoft.com/office/officeart/2005/8/layout/hList1"/>
    <dgm:cxn modelId="{5C149AE7-3B8F-4E48-B44E-0A1FE8D71D97}" srcId="{0F5EDEDC-5B25-4B49-862E-05AC2D6786C7}" destId="{005E5173-1D37-4046-BEBF-6EC21283621C}" srcOrd="1" destOrd="0" parTransId="{DC047A36-2A2C-4154-901E-A940D8BE802B}" sibTransId="{D4794C3B-BD44-4298-956A-8846ABDC580C}"/>
    <dgm:cxn modelId="{0BB75C6A-55AE-4BD2-82EE-A522783CB807}" type="presOf" srcId="{C92B5BFE-E2FD-434F-879B-B8FBE6D61D26}" destId="{A0CD5281-7F6D-47D4-9C28-831498290C00}" srcOrd="0" destOrd="0" presId="urn:microsoft.com/office/officeart/2005/8/layout/hList1"/>
    <dgm:cxn modelId="{F714C3B4-0094-4F9D-91BE-D3C038BF97EC}" type="presOf" srcId="{EE72C9DF-BB54-4381-8423-03B1A210ED67}" destId="{A0CD5281-7F6D-47D4-9C28-831498290C00}" srcOrd="0" destOrd="3" presId="urn:microsoft.com/office/officeart/2005/8/layout/hList1"/>
    <dgm:cxn modelId="{301BED50-2C0A-431C-B772-4FEDBCF629C5}" type="presOf" srcId="{37432D7B-315A-44B2-8F8D-04DD258DBE56}" destId="{10ECD62F-F4C9-445A-9F5B-E910A863EDE8}" srcOrd="0" destOrd="0" presId="urn:microsoft.com/office/officeart/2005/8/layout/hList1"/>
    <dgm:cxn modelId="{344FB9D7-73E8-42C1-B315-F63F7B292FEF}" type="presOf" srcId="{84674B5F-DDDE-4FE7-A9C1-506A364C38E0}" destId="{A0CD5281-7F6D-47D4-9C28-831498290C00}" srcOrd="0" destOrd="4" presId="urn:microsoft.com/office/officeart/2005/8/layout/hList1"/>
    <dgm:cxn modelId="{2923CA8D-2C5D-4647-B666-69B717ECF4B8}" srcId="{0F5EDEDC-5B25-4B49-862E-05AC2D6786C7}" destId="{84674B5F-DDDE-4FE7-A9C1-506A364C38E0}" srcOrd="4" destOrd="0" parTransId="{DB28E25D-D73C-4F4A-A084-145E160620EE}" sibTransId="{C3CECF4D-7298-4D7A-8599-5B308AD116DB}"/>
    <dgm:cxn modelId="{BBD565D7-3EC9-4F59-88D5-808C58FD912E}" type="presOf" srcId="{AC5A9697-3E67-4E6A-A8AE-A171F2621B65}" destId="{A0CD5281-7F6D-47D4-9C28-831498290C00}" srcOrd="0" destOrd="2" presId="urn:microsoft.com/office/officeart/2005/8/layout/hList1"/>
    <dgm:cxn modelId="{14F3D2A8-C064-40B2-BF46-BE84F1D7379E}" srcId="{0F5EDEDC-5B25-4B49-862E-05AC2D6786C7}" destId="{AC5A9697-3E67-4E6A-A8AE-A171F2621B65}" srcOrd="2" destOrd="0" parTransId="{E22B4CC8-51CC-437A-AE35-AC57A8FFFF5B}" sibTransId="{283191BA-58A0-46DE-8C9F-49BD5E7D1D08}"/>
    <dgm:cxn modelId="{34B26B1D-38D2-4867-B942-BCF0F79DC2A9}" srcId="{0F5EDEDC-5B25-4B49-862E-05AC2D6786C7}" destId="{C92B5BFE-E2FD-434F-879B-B8FBE6D61D26}" srcOrd="0" destOrd="0" parTransId="{F197C007-C7B8-45A0-9899-0577281903A1}" sibTransId="{9AF8875C-E323-4B49-ADEA-16FBCB193420}"/>
    <dgm:cxn modelId="{5A6B82CD-701D-41E2-A539-7D794F9E837E}" srcId="{0F5EDEDC-5B25-4B49-862E-05AC2D6786C7}" destId="{EE72C9DF-BB54-4381-8423-03B1A210ED67}" srcOrd="3" destOrd="0" parTransId="{C5A44052-9031-480A-B291-4F75A491AA01}" sibTransId="{775E07B2-5466-4563-954E-C25A5753E207}"/>
    <dgm:cxn modelId="{0A18852B-4487-4FAF-ABFA-8E25770DFD85}" type="presParOf" srcId="{10ECD62F-F4C9-445A-9F5B-E910A863EDE8}" destId="{6F79603C-9FDD-436B-B9D0-A67DAFE38F12}" srcOrd="0" destOrd="0" presId="urn:microsoft.com/office/officeart/2005/8/layout/hList1"/>
    <dgm:cxn modelId="{FB0B703F-22DB-4182-BE7F-F4977AA15118}" type="presParOf" srcId="{6F79603C-9FDD-436B-B9D0-A67DAFE38F12}" destId="{AEF338B6-48C4-4B3C-B992-DEC7CAB6035A}" srcOrd="0" destOrd="0" presId="urn:microsoft.com/office/officeart/2005/8/layout/hList1"/>
    <dgm:cxn modelId="{B803AB35-E72D-4C4E-A3A5-8B0EB0102498}" type="presParOf" srcId="{6F79603C-9FDD-436B-B9D0-A67DAFE38F12}" destId="{A0CD5281-7F6D-47D4-9C28-831498290C00}"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A3B28028-BDC6-4C33-AB54-7FA138800120}" type="doc">
      <dgm:prSet loTypeId="urn:microsoft.com/office/officeart/2005/8/layout/hList1" loCatId="list" qsTypeId="urn:microsoft.com/office/officeart/2005/8/quickstyle/3d5" qsCatId="3D" csTypeId="urn:microsoft.com/office/officeart/2005/8/colors/accent1_2" csCatId="accent1"/>
      <dgm:spPr/>
      <dgm:t>
        <a:bodyPr/>
        <a:lstStyle/>
        <a:p>
          <a:endParaRPr lang="de-DE"/>
        </a:p>
      </dgm:t>
    </dgm:pt>
    <dgm:pt modelId="{129C8800-2674-4D2F-A17F-821F3E23D4A2}">
      <dgm:prSet/>
      <dgm:spPr/>
      <dgm:t>
        <a:bodyPr/>
        <a:lstStyle/>
        <a:p>
          <a:pPr rtl="0"/>
          <a:r>
            <a:rPr lang="de-DE" b="1" baseline="0" smtClean="0"/>
            <a:t>Religion, Sitten und Gebräuche 2 - Feiertage in der Türkei 2</a:t>
          </a:r>
          <a:endParaRPr lang="de-DE"/>
        </a:p>
      </dgm:t>
    </dgm:pt>
    <dgm:pt modelId="{00316907-4A7E-4A67-8039-BB038F40043B}" type="parTrans" cxnId="{4A2ECBCF-E8FF-426A-B712-D9976CF2AB10}">
      <dgm:prSet/>
      <dgm:spPr/>
      <dgm:t>
        <a:bodyPr/>
        <a:lstStyle/>
        <a:p>
          <a:endParaRPr lang="de-DE"/>
        </a:p>
      </dgm:t>
    </dgm:pt>
    <dgm:pt modelId="{55D7CE7F-F648-46B6-ACD1-AD098365C0B3}" type="sibTrans" cxnId="{4A2ECBCF-E8FF-426A-B712-D9976CF2AB10}">
      <dgm:prSet/>
      <dgm:spPr/>
      <dgm:t>
        <a:bodyPr/>
        <a:lstStyle/>
        <a:p>
          <a:endParaRPr lang="de-DE"/>
        </a:p>
      </dgm:t>
    </dgm:pt>
    <dgm:pt modelId="{38DDE331-37C7-4EC2-9569-1F357400BB8D}">
      <dgm:prSet/>
      <dgm:spPr/>
      <dgm:t>
        <a:bodyPr/>
        <a:lstStyle/>
        <a:p>
          <a:pPr rtl="0"/>
          <a:r>
            <a:rPr lang="de-DE" baseline="0" smtClean="0"/>
            <a:t>19. Mai (Atatürk´ü Anma, Gençlik ve Spor Bayramı) Feiertag der Jugend, des Sports und an das Gedenken an Atatürk, Erinnerung an Atatürks Ankunft in Samsun; Beginn des Befreiungskrieges</a:t>
          </a:r>
          <a:endParaRPr lang="de-DE"/>
        </a:p>
      </dgm:t>
    </dgm:pt>
    <dgm:pt modelId="{AA5C8C55-C5B2-4116-A0C6-E8D9958F14C4}" type="parTrans" cxnId="{D2B4E412-B2E5-4C65-A114-E04EF1BD74BE}">
      <dgm:prSet/>
      <dgm:spPr/>
      <dgm:t>
        <a:bodyPr/>
        <a:lstStyle/>
        <a:p>
          <a:endParaRPr lang="de-DE"/>
        </a:p>
      </dgm:t>
    </dgm:pt>
    <dgm:pt modelId="{3BD4F7F5-DB3F-44B4-B946-873B025B3162}" type="sibTrans" cxnId="{D2B4E412-B2E5-4C65-A114-E04EF1BD74BE}">
      <dgm:prSet/>
      <dgm:spPr/>
      <dgm:t>
        <a:bodyPr/>
        <a:lstStyle/>
        <a:p>
          <a:endParaRPr lang="de-DE"/>
        </a:p>
      </dgm:t>
    </dgm:pt>
    <dgm:pt modelId="{E47026C5-1699-43F1-8A97-406ADD3F4AD2}">
      <dgm:prSet/>
      <dgm:spPr/>
      <dgm:t>
        <a:bodyPr/>
        <a:lstStyle/>
        <a:p>
          <a:pPr rtl="0"/>
          <a:r>
            <a:rPr lang="de-DE" baseline="0" smtClean="0"/>
            <a:t>30. August (Zafer Bayramı) Feiertag der Befreiung, erinnert an den entscheidenden Sieg des "Başkomutanlık Meydan Savaşı" im türkischen Befreiungskrieg</a:t>
          </a:r>
          <a:endParaRPr lang="de-DE"/>
        </a:p>
      </dgm:t>
    </dgm:pt>
    <dgm:pt modelId="{9BC92882-52F5-4E2D-B4FE-8B6CE824C996}" type="parTrans" cxnId="{BD0F098F-48E8-4697-B2D4-6CDA2676586B}">
      <dgm:prSet/>
      <dgm:spPr/>
      <dgm:t>
        <a:bodyPr/>
        <a:lstStyle/>
        <a:p>
          <a:endParaRPr lang="de-DE"/>
        </a:p>
      </dgm:t>
    </dgm:pt>
    <dgm:pt modelId="{BE5EF0FC-85C8-442C-8B54-A7A0183D12DD}" type="sibTrans" cxnId="{BD0F098F-48E8-4697-B2D4-6CDA2676586B}">
      <dgm:prSet/>
      <dgm:spPr/>
      <dgm:t>
        <a:bodyPr/>
        <a:lstStyle/>
        <a:p>
          <a:endParaRPr lang="de-DE"/>
        </a:p>
      </dgm:t>
    </dgm:pt>
    <dgm:pt modelId="{95E4CBF0-CDF9-46FE-A654-DC64F09D2268}">
      <dgm:prSet/>
      <dgm:spPr/>
      <dgm:t>
        <a:bodyPr/>
        <a:lstStyle/>
        <a:p>
          <a:pPr rtl="0"/>
          <a:r>
            <a:rPr lang="de-DE" baseline="0" smtClean="0"/>
            <a:t>29. Oktober (Cumhuriyet Bayramı) Feiertag der Republik, Nationalfeiertag, erinnert an die Ausrufung der Republik durch Atatürk im Jahre 1923</a:t>
          </a:r>
          <a:endParaRPr lang="de-DE"/>
        </a:p>
      </dgm:t>
    </dgm:pt>
    <dgm:pt modelId="{89261E18-40A0-4C3D-A35E-19BA59C223C1}" type="parTrans" cxnId="{A0A9F2BC-5ED8-4051-A685-7B3524E0BDDC}">
      <dgm:prSet/>
      <dgm:spPr/>
      <dgm:t>
        <a:bodyPr/>
        <a:lstStyle/>
        <a:p>
          <a:endParaRPr lang="de-DE"/>
        </a:p>
      </dgm:t>
    </dgm:pt>
    <dgm:pt modelId="{E8013C80-B822-445B-AAD6-5AE711561EF4}" type="sibTrans" cxnId="{A0A9F2BC-5ED8-4051-A685-7B3524E0BDDC}">
      <dgm:prSet/>
      <dgm:spPr/>
      <dgm:t>
        <a:bodyPr/>
        <a:lstStyle/>
        <a:p>
          <a:endParaRPr lang="de-DE"/>
        </a:p>
      </dgm:t>
    </dgm:pt>
    <dgm:pt modelId="{D1C554A8-4184-4E3C-ABDF-33B29EA67056}">
      <dgm:prSet/>
      <dgm:spPr/>
      <dgm:t>
        <a:bodyPr/>
        <a:lstStyle/>
        <a:p>
          <a:pPr rtl="0"/>
          <a:r>
            <a:rPr lang="de-DE" baseline="0" smtClean="0"/>
            <a:t>beweglich* (2007: 12-15. Oktober, 2008: 1-3. Oktober) (Ramazan Bayramı) Fest des Fastenbrechens, es bildet den Abschluss des Fastenmonats Ramadan</a:t>
          </a:r>
          <a:endParaRPr lang="de-DE"/>
        </a:p>
      </dgm:t>
    </dgm:pt>
    <dgm:pt modelId="{757B0658-96A6-47AF-953E-18D630937E71}" type="parTrans" cxnId="{E4FF9353-04C1-4837-A2F5-516E7AD70FD4}">
      <dgm:prSet/>
      <dgm:spPr/>
      <dgm:t>
        <a:bodyPr/>
        <a:lstStyle/>
        <a:p>
          <a:endParaRPr lang="de-DE"/>
        </a:p>
      </dgm:t>
    </dgm:pt>
    <dgm:pt modelId="{29FF0310-01D6-4BB7-8D00-C999FD57F651}" type="sibTrans" cxnId="{E4FF9353-04C1-4837-A2F5-516E7AD70FD4}">
      <dgm:prSet/>
      <dgm:spPr/>
      <dgm:t>
        <a:bodyPr/>
        <a:lstStyle/>
        <a:p>
          <a:endParaRPr lang="de-DE"/>
        </a:p>
      </dgm:t>
    </dgm:pt>
    <dgm:pt modelId="{E794C833-3030-4584-8327-24030C961ADC}" type="pres">
      <dgm:prSet presAssocID="{A3B28028-BDC6-4C33-AB54-7FA138800120}" presName="Name0" presStyleCnt="0">
        <dgm:presLayoutVars>
          <dgm:dir/>
          <dgm:animLvl val="lvl"/>
          <dgm:resizeHandles val="exact"/>
        </dgm:presLayoutVars>
      </dgm:prSet>
      <dgm:spPr/>
      <dgm:t>
        <a:bodyPr/>
        <a:lstStyle/>
        <a:p>
          <a:endParaRPr lang="de-DE"/>
        </a:p>
      </dgm:t>
    </dgm:pt>
    <dgm:pt modelId="{CD8B7D3B-92D3-47E7-8EA4-B7A86D9007D2}" type="pres">
      <dgm:prSet presAssocID="{129C8800-2674-4D2F-A17F-821F3E23D4A2}" presName="composite" presStyleCnt="0"/>
      <dgm:spPr/>
    </dgm:pt>
    <dgm:pt modelId="{1BBF5BC6-7A24-4194-A91A-1ACA90E9268E}" type="pres">
      <dgm:prSet presAssocID="{129C8800-2674-4D2F-A17F-821F3E23D4A2}" presName="parTx" presStyleLbl="alignNode1" presStyleIdx="0" presStyleCnt="1">
        <dgm:presLayoutVars>
          <dgm:chMax val="0"/>
          <dgm:chPref val="0"/>
          <dgm:bulletEnabled val="1"/>
        </dgm:presLayoutVars>
      </dgm:prSet>
      <dgm:spPr/>
      <dgm:t>
        <a:bodyPr/>
        <a:lstStyle/>
        <a:p>
          <a:endParaRPr lang="de-DE"/>
        </a:p>
      </dgm:t>
    </dgm:pt>
    <dgm:pt modelId="{8EB77757-2468-43C8-962B-720550471BB8}" type="pres">
      <dgm:prSet presAssocID="{129C8800-2674-4D2F-A17F-821F3E23D4A2}" presName="desTx" presStyleLbl="alignAccFollowNode1" presStyleIdx="0" presStyleCnt="1">
        <dgm:presLayoutVars>
          <dgm:bulletEnabled val="1"/>
        </dgm:presLayoutVars>
      </dgm:prSet>
      <dgm:spPr/>
      <dgm:t>
        <a:bodyPr/>
        <a:lstStyle/>
        <a:p>
          <a:endParaRPr lang="de-DE"/>
        </a:p>
      </dgm:t>
    </dgm:pt>
  </dgm:ptLst>
  <dgm:cxnLst>
    <dgm:cxn modelId="{EA940934-8AFF-423B-9A6E-DBE0897C2AD5}" type="presOf" srcId="{129C8800-2674-4D2F-A17F-821F3E23D4A2}" destId="{1BBF5BC6-7A24-4194-A91A-1ACA90E9268E}" srcOrd="0" destOrd="0" presId="urn:microsoft.com/office/officeart/2005/8/layout/hList1"/>
    <dgm:cxn modelId="{1E9D7733-56A6-4625-93BE-2054588D5ED1}" type="presOf" srcId="{95E4CBF0-CDF9-46FE-A654-DC64F09D2268}" destId="{8EB77757-2468-43C8-962B-720550471BB8}" srcOrd="0" destOrd="2" presId="urn:microsoft.com/office/officeart/2005/8/layout/hList1"/>
    <dgm:cxn modelId="{D2B4E412-B2E5-4C65-A114-E04EF1BD74BE}" srcId="{129C8800-2674-4D2F-A17F-821F3E23D4A2}" destId="{38DDE331-37C7-4EC2-9569-1F357400BB8D}" srcOrd="0" destOrd="0" parTransId="{AA5C8C55-C5B2-4116-A0C6-E8D9958F14C4}" sibTransId="{3BD4F7F5-DB3F-44B4-B946-873B025B3162}"/>
    <dgm:cxn modelId="{E4FF9353-04C1-4837-A2F5-516E7AD70FD4}" srcId="{129C8800-2674-4D2F-A17F-821F3E23D4A2}" destId="{D1C554A8-4184-4E3C-ABDF-33B29EA67056}" srcOrd="3" destOrd="0" parTransId="{757B0658-96A6-47AF-953E-18D630937E71}" sibTransId="{29FF0310-01D6-4BB7-8D00-C999FD57F651}"/>
    <dgm:cxn modelId="{BCB7C0B6-7A14-4667-8439-62380C997B74}" type="presOf" srcId="{A3B28028-BDC6-4C33-AB54-7FA138800120}" destId="{E794C833-3030-4584-8327-24030C961ADC}" srcOrd="0" destOrd="0" presId="urn:microsoft.com/office/officeart/2005/8/layout/hList1"/>
    <dgm:cxn modelId="{94B2CF8B-1CE9-4254-A848-929C178AB14C}" type="presOf" srcId="{38DDE331-37C7-4EC2-9569-1F357400BB8D}" destId="{8EB77757-2468-43C8-962B-720550471BB8}" srcOrd="0" destOrd="0" presId="urn:microsoft.com/office/officeart/2005/8/layout/hList1"/>
    <dgm:cxn modelId="{BD0F098F-48E8-4697-B2D4-6CDA2676586B}" srcId="{129C8800-2674-4D2F-A17F-821F3E23D4A2}" destId="{E47026C5-1699-43F1-8A97-406ADD3F4AD2}" srcOrd="1" destOrd="0" parTransId="{9BC92882-52F5-4E2D-B4FE-8B6CE824C996}" sibTransId="{BE5EF0FC-85C8-442C-8B54-A7A0183D12DD}"/>
    <dgm:cxn modelId="{A0A9F2BC-5ED8-4051-A685-7B3524E0BDDC}" srcId="{129C8800-2674-4D2F-A17F-821F3E23D4A2}" destId="{95E4CBF0-CDF9-46FE-A654-DC64F09D2268}" srcOrd="2" destOrd="0" parTransId="{89261E18-40A0-4C3D-A35E-19BA59C223C1}" sibTransId="{E8013C80-B822-445B-AAD6-5AE711561EF4}"/>
    <dgm:cxn modelId="{4A2ECBCF-E8FF-426A-B712-D9976CF2AB10}" srcId="{A3B28028-BDC6-4C33-AB54-7FA138800120}" destId="{129C8800-2674-4D2F-A17F-821F3E23D4A2}" srcOrd="0" destOrd="0" parTransId="{00316907-4A7E-4A67-8039-BB038F40043B}" sibTransId="{55D7CE7F-F648-46B6-ACD1-AD098365C0B3}"/>
    <dgm:cxn modelId="{B8869A1E-C9F8-48D4-A58D-32BBA2FCF334}" type="presOf" srcId="{E47026C5-1699-43F1-8A97-406ADD3F4AD2}" destId="{8EB77757-2468-43C8-962B-720550471BB8}" srcOrd="0" destOrd="1" presId="urn:microsoft.com/office/officeart/2005/8/layout/hList1"/>
    <dgm:cxn modelId="{1E076278-A66B-49A2-87FD-78CC76337052}" type="presOf" srcId="{D1C554A8-4184-4E3C-ABDF-33B29EA67056}" destId="{8EB77757-2468-43C8-962B-720550471BB8}" srcOrd="0" destOrd="3" presId="urn:microsoft.com/office/officeart/2005/8/layout/hList1"/>
    <dgm:cxn modelId="{20247031-F760-4276-BB54-CC22B698C751}" type="presParOf" srcId="{E794C833-3030-4584-8327-24030C961ADC}" destId="{CD8B7D3B-92D3-47E7-8EA4-B7A86D9007D2}" srcOrd="0" destOrd="0" presId="urn:microsoft.com/office/officeart/2005/8/layout/hList1"/>
    <dgm:cxn modelId="{B5C4AEA7-0640-4810-99A5-F4485D4C90FA}" type="presParOf" srcId="{CD8B7D3B-92D3-47E7-8EA4-B7A86D9007D2}" destId="{1BBF5BC6-7A24-4194-A91A-1ACA90E9268E}" srcOrd="0" destOrd="0" presId="urn:microsoft.com/office/officeart/2005/8/layout/hList1"/>
    <dgm:cxn modelId="{C25A6D56-52B2-4F71-B8C0-CBC64FC6A8B0}" type="presParOf" srcId="{CD8B7D3B-92D3-47E7-8EA4-B7A86D9007D2}" destId="{8EB77757-2468-43C8-962B-720550471BB8}"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F8E8CAFF-FC2E-4AB1-8E9B-E13252B84B62}" type="doc">
      <dgm:prSet loTypeId="urn:microsoft.com/office/officeart/2005/8/layout/hList1" loCatId="list" qsTypeId="urn:microsoft.com/office/officeart/2005/8/quickstyle/3d5" qsCatId="3D" csTypeId="urn:microsoft.com/office/officeart/2005/8/colors/accent1_2" csCatId="accent1"/>
      <dgm:spPr/>
      <dgm:t>
        <a:bodyPr/>
        <a:lstStyle/>
        <a:p>
          <a:endParaRPr lang="de-DE"/>
        </a:p>
      </dgm:t>
    </dgm:pt>
    <dgm:pt modelId="{DCF962FE-70BD-499E-A509-E147F451B77A}">
      <dgm:prSet/>
      <dgm:spPr/>
      <dgm:t>
        <a:bodyPr/>
        <a:lstStyle/>
        <a:p>
          <a:pPr rtl="0"/>
          <a:r>
            <a:rPr lang="de-DE" b="1" baseline="0" smtClean="0"/>
            <a:t>Religion, Sitten und Gebräuche 3 - einige  Sitten und Traditionen</a:t>
          </a:r>
          <a:endParaRPr lang="de-DE"/>
        </a:p>
      </dgm:t>
    </dgm:pt>
    <dgm:pt modelId="{BFDD48DA-D064-49E9-A527-D655C575E500}" type="parTrans" cxnId="{B3B7B5B8-2B31-44E4-9C14-0527B6215D79}">
      <dgm:prSet/>
      <dgm:spPr/>
      <dgm:t>
        <a:bodyPr/>
        <a:lstStyle/>
        <a:p>
          <a:endParaRPr lang="de-DE"/>
        </a:p>
      </dgm:t>
    </dgm:pt>
    <dgm:pt modelId="{D868848C-A139-4789-B362-48548D5CA7D2}" type="sibTrans" cxnId="{B3B7B5B8-2B31-44E4-9C14-0527B6215D79}">
      <dgm:prSet/>
      <dgm:spPr/>
      <dgm:t>
        <a:bodyPr/>
        <a:lstStyle/>
        <a:p>
          <a:endParaRPr lang="de-DE"/>
        </a:p>
      </dgm:t>
    </dgm:pt>
    <dgm:pt modelId="{8D32B7E9-BF31-4E47-80DD-97D75599180F}">
      <dgm:prSet/>
      <dgm:spPr/>
      <dgm:t>
        <a:bodyPr/>
        <a:lstStyle/>
        <a:p>
          <a:pPr rtl="0"/>
          <a:r>
            <a:rPr lang="de-DE" baseline="0" smtClean="0"/>
            <a:t>die traditionelle Beschneidung jedes Jungen im Kindesalter ist eine der wichtigsten religiösen Rituale in der Türkei; die Beschneidung, auch Sünnet genannt, symbolisiert dabei den Übergang vom Kleinkind zum Jungen</a:t>
          </a:r>
          <a:endParaRPr lang="de-DE"/>
        </a:p>
      </dgm:t>
    </dgm:pt>
    <dgm:pt modelId="{73FE2C2E-7777-4E86-A174-35B7763E25B1}" type="parTrans" cxnId="{2016C875-6F77-4ED0-A435-172005AD26D0}">
      <dgm:prSet/>
      <dgm:spPr/>
      <dgm:t>
        <a:bodyPr/>
        <a:lstStyle/>
        <a:p>
          <a:endParaRPr lang="de-DE"/>
        </a:p>
      </dgm:t>
    </dgm:pt>
    <dgm:pt modelId="{D8C0250C-2B7B-415B-8E2E-481A4BD16570}" type="sibTrans" cxnId="{2016C875-6F77-4ED0-A435-172005AD26D0}">
      <dgm:prSet/>
      <dgm:spPr/>
      <dgm:t>
        <a:bodyPr/>
        <a:lstStyle/>
        <a:p>
          <a:endParaRPr lang="de-DE"/>
        </a:p>
      </dgm:t>
    </dgm:pt>
    <dgm:pt modelId="{E8FB71D2-E186-4A24-A893-9FF6D8D74739}">
      <dgm:prSet/>
      <dgm:spPr/>
      <dgm:t>
        <a:bodyPr/>
        <a:lstStyle/>
        <a:p>
          <a:pPr rtl="0"/>
          <a:r>
            <a:rPr lang="de-DE" baseline="0" smtClean="0"/>
            <a:t>der Hamam (türkisches Bad) ist in der Türkei ein wichtiger Bestandteil der islamischen Badekultur</a:t>
          </a:r>
          <a:endParaRPr lang="de-DE"/>
        </a:p>
      </dgm:t>
    </dgm:pt>
    <dgm:pt modelId="{7694FD43-F7A8-4B48-BEDE-E071F58C03A5}" type="parTrans" cxnId="{0319EBA3-6815-4A14-8EC9-A6C0DAAF0D03}">
      <dgm:prSet/>
      <dgm:spPr/>
      <dgm:t>
        <a:bodyPr/>
        <a:lstStyle/>
        <a:p>
          <a:endParaRPr lang="de-DE"/>
        </a:p>
      </dgm:t>
    </dgm:pt>
    <dgm:pt modelId="{37203CEF-643D-4926-9C71-416A6344E034}" type="sibTrans" cxnId="{0319EBA3-6815-4A14-8EC9-A6C0DAAF0D03}">
      <dgm:prSet/>
      <dgm:spPr/>
      <dgm:t>
        <a:bodyPr/>
        <a:lstStyle/>
        <a:p>
          <a:endParaRPr lang="de-DE"/>
        </a:p>
      </dgm:t>
    </dgm:pt>
    <dgm:pt modelId="{D7CE8A00-FF2A-44DC-AFA2-19622F507E80}">
      <dgm:prSet/>
      <dgm:spPr/>
      <dgm:t>
        <a:bodyPr/>
        <a:lstStyle/>
        <a:p>
          <a:pPr rtl="0"/>
          <a:r>
            <a:rPr lang="de-DE" baseline="0" smtClean="0"/>
            <a:t>Aberglaube beispielsweise in Form des schützenden Auges (nazar boncuğu) oder dem Glauben an bestimmte Regeln ("wenn nachts die Hunde heulen, wird einer sterben") sind geläufig</a:t>
          </a:r>
          <a:endParaRPr lang="de-DE"/>
        </a:p>
      </dgm:t>
    </dgm:pt>
    <dgm:pt modelId="{7B286335-06A8-4C9B-9032-E0DE58D17458}" type="parTrans" cxnId="{BC0DD941-A12B-454C-8011-04FEB1C3C2B4}">
      <dgm:prSet/>
      <dgm:spPr/>
      <dgm:t>
        <a:bodyPr/>
        <a:lstStyle/>
        <a:p>
          <a:endParaRPr lang="de-DE"/>
        </a:p>
      </dgm:t>
    </dgm:pt>
    <dgm:pt modelId="{A957F206-8065-4A6B-B042-0A254C85A31E}" type="sibTrans" cxnId="{BC0DD941-A12B-454C-8011-04FEB1C3C2B4}">
      <dgm:prSet/>
      <dgm:spPr/>
      <dgm:t>
        <a:bodyPr/>
        <a:lstStyle/>
        <a:p>
          <a:endParaRPr lang="de-DE"/>
        </a:p>
      </dgm:t>
    </dgm:pt>
    <dgm:pt modelId="{02BEABCE-B132-4F6F-8C2C-D81F0B7E5ED6}">
      <dgm:prSet/>
      <dgm:spPr/>
      <dgm:t>
        <a:bodyPr/>
        <a:lstStyle/>
        <a:p>
          <a:pPr rtl="0"/>
          <a:r>
            <a:rPr lang="de-DE" baseline="0" smtClean="0"/>
            <a:t>das erste Geschäft des Tages (siftah) bedeutet den Händlern viel und findet daher zu einem sehr günstigen Preis statt; häufig bittet der Händler, das Geld auf den Boden zu werfen</a:t>
          </a:r>
          <a:endParaRPr lang="de-DE"/>
        </a:p>
      </dgm:t>
    </dgm:pt>
    <dgm:pt modelId="{46B38E43-6250-454D-9E7A-7559EEEE5725}" type="parTrans" cxnId="{458C7790-08BC-4B9A-B779-673916E3AFF0}">
      <dgm:prSet/>
      <dgm:spPr/>
      <dgm:t>
        <a:bodyPr/>
        <a:lstStyle/>
        <a:p>
          <a:endParaRPr lang="de-DE"/>
        </a:p>
      </dgm:t>
    </dgm:pt>
    <dgm:pt modelId="{9BFEC6AE-1EB9-4291-BAC1-7FC19CA94474}" type="sibTrans" cxnId="{458C7790-08BC-4B9A-B779-673916E3AFF0}">
      <dgm:prSet/>
      <dgm:spPr/>
      <dgm:t>
        <a:bodyPr/>
        <a:lstStyle/>
        <a:p>
          <a:endParaRPr lang="de-DE"/>
        </a:p>
      </dgm:t>
    </dgm:pt>
    <dgm:pt modelId="{735E2235-4862-4B5B-B2E0-7359C62A1819}" type="pres">
      <dgm:prSet presAssocID="{F8E8CAFF-FC2E-4AB1-8E9B-E13252B84B62}" presName="Name0" presStyleCnt="0">
        <dgm:presLayoutVars>
          <dgm:dir/>
          <dgm:animLvl val="lvl"/>
          <dgm:resizeHandles val="exact"/>
        </dgm:presLayoutVars>
      </dgm:prSet>
      <dgm:spPr/>
      <dgm:t>
        <a:bodyPr/>
        <a:lstStyle/>
        <a:p>
          <a:endParaRPr lang="de-DE"/>
        </a:p>
      </dgm:t>
    </dgm:pt>
    <dgm:pt modelId="{D1B3D9BA-741C-4F98-AC18-E79214FFE456}" type="pres">
      <dgm:prSet presAssocID="{DCF962FE-70BD-499E-A509-E147F451B77A}" presName="composite" presStyleCnt="0"/>
      <dgm:spPr/>
    </dgm:pt>
    <dgm:pt modelId="{9BC10403-D0DA-4A73-A952-20E8DBE52E17}" type="pres">
      <dgm:prSet presAssocID="{DCF962FE-70BD-499E-A509-E147F451B77A}" presName="parTx" presStyleLbl="alignNode1" presStyleIdx="0" presStyleCnt="1">
        <dgm:presLayoutVars>
          <dgm:chMax val="0"/>
          <dgm:chPref val="0"/>
          <dgm:bulletEnabled val="1"/>
        </dgm:presLayoutVars>
      </dgm:prSet>
      <dgm:spPr/>
      <dgm:t>
        <a:bodyPr/>
        <a:lstStyle/>
        <a:p>
          <a:endParaRPr lang="de-DE"/>
        </a:p>
      </dgm:t>
    </dgm:pt>
    <dgm:pt modelId="{DD4B95BE-265C-424D-9B12-BAE82D27A039}" type="pres">
      <dgm:prSet presAssocID="{DCF962FE-70BD-499E-A509-E147F451B77A}" presName="desTx" presStyleLbl="alignAccFollowNode1" presStyleIdx="0" presStyleCnt="1">
        <dgm:presLayoutVars>
          <dgm:bulletEnabled val="1"/>
        </dgm:presLayoutVars>
      </dgm:prSet>
      <dgm:spPr/>
      <dgm:t>
        <a:bodyPr/>
        <a:lstStyle/>
        <a:p>
          <a:endParaRPr lang="de-DE"/>
        </a:p>
      </dgm:t>
    </dgm:pt>
  </dgm:ptLst>
  <dgm:cxnLst>
    <dgm:cxn modelId="{9222E014-D6EE-4F26-9CC4-CD584B7122A3}" type="presOf" srcId="{DCF962FE-70BD-499E-A509-E147F451B77A}" destId="{9BC10403-D0DA-4A73-A952-20E8DBE52E17}" srcOrd="0" destOrd="0" presId="urn:microsoft.com/office/officeart/2005/8/layout/hList1"/>
    <dgm:cxn modelId="{002D7CC6-D557-4D89-A2F7-344AD444CECD}" type="presOf" srcId="{8D32B7E9-BF31-4E47-80DD-97D75599180F}" destId="{DD4B95BE-265C-424D-9B12-BAE82D27A039}" srcOrd="0" destOrd="0" presId="urn:microsoft.com/office/officeart/2005/8/layout/hList1"/>
    <dgm:cxn modelId="{B3B7B5B8-2B31-44E4-9C14-0527B6215D79}" srcId="{F8E8CAFF-FC2E-4AB1-8E9B-E13252B84B62}" destId="{DCF962FE-70BD-499E-A509-E147F451B77A}" srcOrd="0" destOrd="0" parTransId="{BFDD48DA-D064-49E9-A527-D655C575E500}" sibTransId="{D868848C-A139-4789-B362-48548D5CA7D2}"/>
    <dgm:cxn modelId="{EACEE65F-74DD-467D-AA08-532E7E9401DC}" type="presOf" srcId="{F8E8CAFF-FC2E-4AB1-8E9B-E13252B84B62}" destId="{735E2235-4862-4B5B-B2E0-7359C62A1819}" srcOrd="0" destOrd="0" presId="urn:microsoft.com/office/officeart/2005/8/layout/hList1"/>
    <dgm:cxn modelId="{2016C875-6F77-4ED0-A435-172005AD26D0}" srcId="{DCF962FE-70BD-499E-A509-E147F451B77A}" destId="{8D32B7E9-BF31-4E47-80DD-97D75599180F}" srcOrd="0" destOrd="0" parTransId="{73FE2C2E-7777-4E86-A174-35B7763E25B1}" sibTransId="{D8C0250C-2B7B-415B-8E2E-481A4BD16570}"/>
    <dgm:cxn modelId="{89B798C0-D342-43B9-8700-F9E551F02B85}" type="presOf" srcId="{02BEABCE-B132-4F6F-8C2C-D81F0B7E5ED6}" destId="{DD4B95BE-265C-424D-9B12-BAE82D27A039}" srcOrd="0" destOrd="3" presId="urn:microsoft.com/office/officeart/2005/8/layout/hList1"/>
    <dgm:cxn modelId="{BC0DD941-A12B-454C-8011-04FEB1C3C2B4}" srcId="{DCF962FE-70BD-499E-A509-E147F451B77A}" destId="{D7CE8A00-FF2A-44DC-AFA2-19622F507E80}" srcOrd="2" destOrd="0" parTransId="{7B286335-06A8-4C9B-9032-E0DE58D17458}" sibTransId="{A957F206-8065-4A6B-B042-0A254C85A31E}"/>
    <dgm:cxn modelId="{0319EBA3-6815-4A14-8EC9-A6C0DAAF0D03}" srcId="{DCF962FE-70BD-499E-A509-E147F451B77A}" destId="{E8FB71D2-E186-4A24-A893-9FF6D8D74739}" srcOrd="1" destOrd="0" parTransId="{7694FD43-F7A8-4B48-BEDE-E071F58C03A5}" sibTransId="{37203CEF-643D-4926-9C71-416A6344E034}"/>
    <dgm:cxn modelId="{09BCB54D-5551-4E5C-9C03-55D378E11A20}" type="presOf" srcId="{D7CE8A00-FF2A-44DC-AFA2-19622F507E80}" destId="{DD4B95BE-265C-424D-9B12-BAE82D27A039}" srcOrd="0" destOrd="2" presId="urn:microsoft.com/office/officeart/2005/8/layout/hList1"/>
    <dgm:cxn modelId="{458C7790-08BC-4B9A-B779-673916E3AFF0}" srcId="{DCF962FE-70BD-499E-A509-E147F451B77A}" destId="{02BEABCE-B132-4F6F-8C2C-D81F0B7E5ED6}" srcOrd="3" destOrd="0" parTransId="{46B38E43-6250-454D-9E7A-7559EEEE5725}" sibTransId="{9BFEC6AE-1EB9-4291-BAC1-7FC19CA94474}"/>
    <dgm:cxn modelId="{E25F2C4E-F179-44E1-82B8-EBB336A967AC}" type="presOf" srcId="{E8FB71D2-E186-4A24-A893-9FF6D8D74739}" destId="{DD4B95BE-265C-424D-9B12-BAE82D27A039}" srcOrd="0" destOrd="1" presId="urn:microsoft.com/office/officeart/2005/8/layout/hList1"/>
    <dgm:cxn modelId="{5721C302-F5CB-420F-8DCF-BC1AD1C06D4F}" type="presParOf" srcId="{735E2235-4862-4B5B-B2E0-7359C62A1819}" destId="{D1B3D9BA-741C-4F98-AC18-E79214FFE456}" srcOrd="0" destOrd="0" presId="urn:microsoft.com/office/officeart/2005/8/layout/hList1"/>
    <dgm:cxn modelId="{B7E10CA3-82F1-4BB6-9E6D-F8FE502DC694}" type="presParOf" srcId="{D1B3D9BA-741C-4F98-AC18-E79214FFE456}" destId="{9BC10403-D0DA-4A73-A952-20E8DBE52E17}" srcOrd="0" destOrd="0" presId="urn:microsoft.com/office/officeart/2005/8/layout/hList1"/>
    <dgm:cxn modelId="{7284E11F-2697-4A68-AA20-35975785A869}" type="presParOf" srcId="{D1B3D9BA-741C-4F98-AC18-E79214FFE456}" destId="{DD4B95BE-265C-424D-9B12-BAE82D27A039}"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518E5E14-38A3-40B4-945C-B493C2F3C4E5}" type="doc">
      <dgm:prSet loTypeId="urn:microsoft.com/office/officeart/2005/8/layout/vList5" loCatId="list" qsTypeId="urn:microsoft.com/office/officeart/2005/8/quickstyle/3d5" qsCatId="3D" csTypeId="urn:microsoft.com/office/officeart/2005/8/colors/accent1_2" csCatId="accent1"/>
      <dgm:spPr/>
      <dgm:t>
        <a:bodyPr/>
        <a:lstStyle/>
        <a:p>
          <a:endParaRPr lang="de-DE"/>
        </a:p>
      </dgm:t>
    </dgm:pt>
    <dgm:pt modelId="{AB8A3E53-B978-4F34-94E0-4DBAB338E7D0}">
      <dgm:prSet/>
      <dgm:spPr/>
      <dgm:t>
        <a:bodyPr/>
        <a:lstStyle/>
        <a:p>
          <a:pPr rtl="0"/>
          <a:r>
            <a:rPr lang="de-DE" b="1" baseline="0" smtClean="0"/>
            <a:t>Mehrheitsreligion - der Islam</a:t>
          </a:r>
          <a:endParaRPr lang="de-DE"/>
        </a:p>
      </dgm:t>
    </dgm:pt>
    <dgm:pt modelId="{04697571-901B-43ED-9637-B65BECE35EA9}" type="parTrans" cxnId="{6FA94C20-0576-478E-A830-972A01F8AE9D}">
      <dgm:prSet/>
      <dgm:spPr/>
      <dgm:t>
        <a:bodyPr/>
        <a:lstStyle/>
        <a:p>
          <a:endParaRPr lang="de-DE"/>
        </a:p>
      </dgm:t>
    </dgm:pt>
    <dgm:pt modelId="{0564B6BC-8AEA-4B5E-A48B-78AFB87537A1}" type="sibTrans" cxnId="{6FA94C20-0576-478E-A830-972A01F8AE9D}">
      <dgm:prSet/>
      <dgm:spPr/>
      <dgm:t>
        <a:bodyPr/>
        <a:lstStyle/>
        <a:p>
          <a:endParaRPr lang="de-DE"/>
        </a:p>
      </dgm:t>
    </dgm:pt>
    <dgm:pt modelId="{51EED0D5-BD63-49B6-80F9-AD64977E58E8}">
      <dgm:prSet/>
      <dgm:spPr/>
      <dgm:t>
        <a:bodyPr/>
        <a:lstStyle/>
        <a:p>
          <a:pPr rtl="0"/>
          <a:r>
            <a:rPr lang="de-DE" baseline="0" smtClean="0"/>
            <a:t>die Mehrheit der Bevölkerung der Türkei bekennt sich zum sunnitischen Islam, bedeutende Zahl an Aleviten und wenige Christen</a:t>
          </a:r>
          <a:endParaRPr lang="de-DE"/>
        </a:p>
      </dgm:t>
    </dgm:pt>
    <dgm:pt modelId="{33993B1B-4D1E-40D8-ABC3-3E550E210AF2}" type="parTrans" cxnId="{87C38406-6261-46AF-8298-E2685A3C259C}">
      <dgm:prSet/>
      <dgm:spPr/>
      <dgm:t>
        <a:bodyPr/>
        <a:lstStyle/>
        <a:p>
          <a:endParaRPr lang="de-DE"/>
        </a:p>
      </dgm:t>
    </dgm:pt>
    <dgm:pt modelId="{7864A5B8-CDB1-4DF7-BC75-D41931347153}" type="sibTrans" cxnId="{87C38406-6261-46AF-8298-E2685A3C259C}">
      <dgm:prSet/>
      <dgm:spPr/>
      <dgm:t>
        <a:bodyPr/>
        <a:lstStyle/>
        <a:p>
          <a:endParaRPr lang="de-DE"/>
        </a:p>
      </dgm:t>
    </dgm:pt>
    <dgm:pt modelId="{D3D7EF35-1917-424E-B62B-875A095DA27A}">
      <dgm:prSet/>
      <dgm:spPr/>
      <dgm:t>
        <a:bodyPr/>
        <a:lstStyle/>
        <a:p>
          <a:pPr rtl="0"/>
          <a:r>
            <a:rPr lang="de-DE" baseline="0" smtClean="0"/>
            <a:t>die Republik Türkei ist das einzige Land auf der Welt, das mit einer solchen Mehrheit der muslimischen Gläubigen laizistisch aufgebaut ist, d.h. in dem eine strenge Trennung von Glauben und Staat in der Verfassung verankert wurde</a:t>
          </a:r>
          <a:endParaRPr lang="de-DE"/>
        </a:p>
      </dgm:t>
    </dgm:pt>
    <dgm:pt modelId="{A10133B3-B35D-41F2-86E7-C904B6277AFC}" type="parTrans" cxnId="{FBB5CCF1-5D61-448C-AD4C-DAC19A9F3482}">
      <dgm:prSet/>
      <dgm:spPr/>
      <dgm:t>
        <a:bodyPr/>
        <a:lstStyle/>
        <a:p>
          <a:endParaRPr lang="de-DE"/>
        </a:p>
      </dgm:t>
    </dgm:pt>
    <dgm:pt modelId="{975CDA54-F344-49E6-A54B-A060D6FC5437}" type="sibTrans" cxnId="{FBB5CCF1-5D61-448C-AD4C-DAC19A9F3482}">
      <dgm:prSet/>
      <dgm:spPr/>
      <dgm:t>
        <a:bodyPr/>
        <a:lstStyle/>
        <a:p>
          <a:endParaRPr lang="de-DE"/>
        </a:p>
      </dgm:t>
    </dgm:pt>
    <dgm:pt modelId="{DA3A51D7-A73B-4D20-81A9-3990331F8249}">
      <dgm:prSet/>
      <dgm:spPr/>
      <dgm:t>
        <a:bodyPr/>
        <a:lstStyle/>
        <a:p>
          <a:pPr rtl="0"/>
          <a:r>
            <a:rPr lang="de-DE" baseline="0" smtClean="0"/>
            <a:t>im Alltag ist der Islam durch das fünfmalige Gebet des Muezzins erkennbar</a:t>
          </a:r>
          <a:endParaRPr lang="de-DE"/>
        </a:p>
      </dgm:t>
    </dgm:pt>
    <dgm:pt modelId="{8130A032-DA3C-4E69-9F9A-6371DD5C00C2}" type="parTrans" cxnId="{55F5D1B1-C308-4785-B803-3D33B0ED17D6}">
      <dgm:prSet/>
      <dgm:spPr/>
      <dgm:t>
        <a:bodyPr/>
        <a:lstStyle/>
        <a:p>
          <a:endParaRPr lang="de-DE"/>
        </a:p>
      </dgm:t>
    </dgm:pt>
    <dgm:pt modelId="{2EBBDA31-46EE-4B3C-806C-C7E7D6F17D5C}" type="sibTrans" cxnId="{55F5D1B1-C308-4785-B803-3D33B0ED17D6}">
      <dgm:prSet/>
      <dgm:spPr/>
      <dgm:t>
        <a:bodyPr/>
        <a:lstStyle/>
        <a:p>
          <a:endParaRPr lang="de-DE"/>
        </a:p>
      </dgm:t>
    </dgm:pt>
    <dgm:pt modelId="{D5016CF3-7EE0-490F-A223-B7329DA5F692}">
      <dgm:prSet/>
      <dgm:spPr/>
      <dgm:t>
        <a:bodyPr/>
        <a:lstStyle/>
        <a:p>
          <a:pPr rtl="0"/>
          <a:r>
            <a:rPr lang="de-DE" baseline="0" smtClean="0"/>
            <a:t>das dahinter stehende vorgeschriebene tägliche fünfmalige Gebet wird in der westlichen Region von wenigen Gläubigen eingehalten</a:t>
          </a:r>
          <a:endParaRPr lang="de-DE"/>
        </a:p>
      </dgm:t>
    </dgm:pt>
    <dgm:pt modelId="{744E62F8-7670-412E-9912-06845FB6849F}" type="parTrans" cxnId="{47DE1A09-0A5A-4F3A-B212-DA045555F463}">
      <dgm:prSet/>
      <dgm:spPr/>
      <dgm:t>
        <a:bodyPr/>
        <a:lstStyle/>
        <a:p>
          <a:endParaRPr lang="de-DE"/>
        </a:p>
      </dgm:t>
    </dgm:pt>
    <dgm:pt modelId="{B831BB39-E87E-4007-BD5C-2067B81768B9}" type="sibTrans" cxnId="{47DE1A09-0A5A-4F3A-B212-DA045555F463}">
      <dgm:prSet/>
      <dgm:spPr/>
      <dgm:t>
        <a:bodyPr/>
        <a:lstStyle/>
        <a:p>
          <a:endParaRPr lang="de-DE"/>
        </a:p>
      </dgm:t>
    </dgm:pt>
    <dgm:pt modelId="{6FD7BCBC-D89E-48CC-A9B1-6649A7AAF03E}">
      <dgm:prSet/>
      <dgm:spPr/>
      <dgm:t>
        <a:bodyPr/>
        <a:lstStyle/>
        <a:p>
          <a:pPr rtl="0"/>
          <a:r>
            <a:rPr lang="de-DE" baseline="0" smtClean="0"/>
            <a:t>am stärksten wird der Islam im Ramadan wahrgenommen, wenn viele Gläubige fasten und auf Alkohol und Rauchen verzichten</a:t>
          </a:r>
          <a:endParaRPr lang="de-DE"/>
        </a:p>
      </dgm:t>
    </dgm:pt>
    <dgm:pt modelId="{15BFFD33-B18F-42CE-8B49-CF1CECFAD334}" type="parTrans" cxnId="{8656934E-6264-4C69-982B-AD9170B174F0}">
      <dgm:prSet/>
      <dgm:spPr/>
      <dgm:t>
        <a:bodyPr/>
        <a:lstStyle/>
        <a:p>
          <a:endParaRPr lang="de-DE"/>
        </a:p>
      </dgm:t>
    </dgm:pt>
    <dgm:pt modelId="{1D645C14-4945-44B9-B2D6-2947935806B8}" type="sibTrans" cxnId="{8656934E-6264-4C69-982B-AD9170B174F0}">
      <dgm:prSet/>
      <dgm:spPr/>
      <dgm:t>
        <a:bodyPr/>
        <a:lstStyle/>
        <a:p>
          <a:endParaRPr lang="de-DE"/>
        </a:p>
      </dgm:t>
    </dgm:pt>
    <dgm:pt modelId="{D191EF30-F44D-4710-8243-AB7F6E67FC08}" type="pres">
      <dgm:prSet presAssocID="{518E5E14-38A3-40B4-945C-B493C2F3C4E5}" presName="Name0" presStyleCnt="0">
        <dgm:presLayoutVars>
          <dgm:dir/>
          <dgm:animLvl val="lvl"/>
          <dgm:resizeHandles val="exact"/>
        </dgm:presLayoutVars>
      </dgm:prSet>
      <dgm:spPr/>
      <dgm:t>
        <a:bodyPr/>
        <a:lstStyle/>
        <a:p>
          <a:endParaRPr lang="de-DE"/>
        </a:p>
      </dgm:t>
    </dgm:pt>
    <dgm:pt modelId="{B1BFEAF7-89E7-492B-A2FE-5A8292313343}" type="pres">
      <dgm:prSet presAssocID="{AB8A3E53-B978-4F34-94E0-4DBAB338E7D0}" presName="linNode" presStyleCnt="0"/>
      <dgm:spPr/>
    </dgm:pt>
    <dgm:pt modelId="{498AAB6B-F29F-402B-B623-8602ABA335C2}" type="pres">
      <dgm:prSet presAssocID="{AB8A3E53-B978-4F34-94E0-4DBAB338E7D0}" presName="parentText" presStyleLbl="node1" presStyleIdx="0" presStyleCnt="1">
        <dgm:presLayoutVars>
          <dgm:chMax val="1"/>
          <dgm:bulletEnabled val="1"/>
        </dgm:presLayoutVars>
      </dgm:prSet>
      <dgm:spPr/>
      <dgm:t>
        <a:bodyPr/>
        <a:lstStyle/>
        <a:p>
          <a:endParaRPr lang="de-DE"/>
        </a:p>
      </dgm:t>
    </dgm:pt>
    <dgm:pt modelId="{EFB1C9FE-29AF-4F28-A006-C7BA4C0ED89F}" type="pres">
      <dgm:prSet presAssocID="{AB8A3E53-B978-4F34-94E0-4DBAB338E7D0}" presName="descendantText" presStyleLbl="alignAccFollowNode1" presStyleIdx="0" presStyleCnt="1">
        <dgm:presLayoutVars>
          <dgm:bulletEnabled val="1"/>
        </dgm:presLayoutVars>
      </dgm:prSet>
      <dgm:spPr/>
      <dgm:t>
        <a:bodyPr/>
        <a:lstStyle/>
        <a:p>
          <a:endParaRPr lang="de-DE"/>
        </a:p>
      </dgm:t>
    </dgm:pt>
  </dgm:ptLst>
  <dgm:cxnLst>
    <dgm:cxn modelId="{560E835D-EEA8-42E2-956E-0890B6BEF42E}" type="presOf" srcId="{D3D7EF35-1917-424E-B62B-875A095DA27A}" destId="{EFB1C9FE-29AF-4F28-A006-C7BA4C0ED89F}" srcOrd="0" destOrd="1" presId="urn:microsoft.com/office/officeart/2005/8/layout/vList5"/>
    <dgm:cxn modelId="{47DE1A09-0A5A-4F3A-B212-DA045555F463}" srcId="{AB8A3E53-B978-4F34-94E0-4DBAB338E7D0}" destId="{D5016CF3-7EE0-490F-A223-B7329DA5F692}" srcOrd="3" destOrd="0" parTransId="{744E62F8-7670-412E-9912-06845FB6849F}" sibTransId="{B831BB39-E87E-4007-BD5C-2067B81768B9}"/>
    <dgm:cxn modelId="{F6766ACE-1B75-4DB2-A8D4-270B965C4C4A}" type="presOf" srcId="{DA3A51D7-A73B-4D20-81A9-3990331F8249}" destId="{EFB1C9FE-29AF-4F28-A006-C7BA4C0ED89F}" srcOrd="0" destOrd="2" presId="urn:microsoft.com/office/officeart/2005/8/layout/vList5"/>
    <dgm:cxn modelId="{6FA94C20-0576-478E-A830-972A01F8AE9D}" srcId="{518E5E14-38A3-40B4-945C-B493C2F3C4E5}" destId="{AB8A3E53-B978-4F34-94E0-4DBAB338E7D0}" srcOrd="0" destOrd="0" parTransId="{04697571-901B-43ED-9637-B65BECE35EA9}" sibTransId="{0564B6BC-8AEA-4B5E-A48B-78AFB87537A1}"/>
    <dgm:cxn modelId="{FBB5CCF1-5D61-448C-AD4C-DAC19A9F3482}" srcId="{AB8A3E53-B978-4F34-94E0-4DBAB338E7D0}" destId="{D3D7EF35-1917-424E-B62B-875A095DA27A}" srcOrd="1" destOrd="0" parTransId="{A10133B3-B35D-41F2-86E7-C904B6277AFC}" sibTransId="{975CDA54-F344-49E6-A54B-A060D6FC5437}"/>
    <dgm:cxn modelId="{EA34C69B-F2C4-4D1F-A73B-D4B2D1D12974}" type="presOf" srcId="{6FD7BCBC-D89E-48CC-A9B1-6649A7AAF03E}" destId="{EFB1C9FE-29AF-4F28-A006-C7BA4C0ED89F}" srcOrd="0" destOrd="4" presId="urn:microsoft.com/office/officeart/2005/8/layout/vList5"/>
    <dgm:cxn modelId="{28843A78-D0D3-4923-89BD-708BEF19C75A}" type="presOf" srcId="{51EED0D5-BD63-49B6-80F9-AD64977E58E8}" destId="{EFB1C9FE-29AF-4F28-A006-C7BA4C0ED89F}" srcOrd="0" destOrd="0" presId="urn:microsoft.com/office/officeart/2005/8/layout/vList5"/>
    <dgm:cxn modelId="{6A2D7537-F9F1-4DA8-9277-98AFF3C733DE}" type="presOf" srcId="{AB8A3E53-B978-4F34-94E0-4DBAB338E7D0}" destId="{498AAB6B-F29F-402B-B623-8602ABA335C2}" srcOrd="0" destOrd="0" presId="urn:microsoft.com/office/officeart/2005/8/layout/vList5"/>
    <dgm:cxn modelId="{87C38406-6261-46AF-8298-E2685A3C259C}" srcId="{AB8A3E53-B978-4F34-94E0-4DBAB338E7D0}" destId="{51EED0D5-BD63-49B6-80F9-AD64977E58E8}" srcOrd="0" destOrd="0" parTransId="{33993B1B-4D1E-40D8-ABC3-3E550E210AF2}" sibTransId="{7864A5B8-CDB1-4DF7-BC75-D41931347153}"/>
    <dgm:cxn modelId="{74159082-3668-4050-B1E2-B0533DFC8153}" type="presOf" srcId="{518E5E14-38A3-40B4-945C-B493C2F3C4E5}" destId="{D191EF30-F44D-4710-8243-AB7F6E67FC08}" srcOrd="0" destOrd="0" presId="urn:microsoft.com/office/officeart/2005/8/layout/vList5"/>
    <dgm:cxn modelId="{55F5D1B1-C308-4785-B803-3D33B0ED17D6}" srcId="{AB8A3E53-B978-4F34-94E0-4DBAB338E7D0}" destId="{DA3A51D7-A73B-4D20-81A9-3990331F8249}" srcOrd="2" destOrd="0" parTransId="{8130A032-DA3C-4E69-9F9A-6371DD5C00C2}" sibTransId="{2EBBDA31-46EE-4B3C-806C-C7E7D6F17D5C}"/>
    <dgm:cxn modelId="{8656934E-6264-4C69-982B-AD9170B174F0}" srcId="{AB8A3E53-B978-4F34-94E0-4DBAB338E7D0}" destId="{6FD7BCBC-D89E-48CC-A9B1-6649A7AAF03E}" srcOrd="4" destOrd="0" parTransId="{15BFFD33-B18F-42CE-8B49-CF1CECFAD334}" sibTransId="{1D645C14-4945-44B9-B2D6-2947935806B8}"/>
    <dgm:cxn modelId="{BB41AF3D-5F43-4ED0-A2DE-93006E00DBD9}" type="presOf" srcId="{D5016CF3-7EE0-490F-A223-B7329DA5F692}" destId="{EFB1C9FE-29AF-4F28-A006-C7BA4C0ED89F}" srcOrd="0" destOrd="3" presId="urn:microsoft.com/office/officeart/2005/8/layout/vList5"/>
    <dgm:cxn modelId="{136EA185-FB88-402C-8812-C87408AF6203}" type="presParOf" srcId="{D191EF30-F44D-4710-8243-AB7F6E67FC08}" destId="{B1BFEAF7-89E7-492B-A2FE-5A8292313343}" srcOrd="0" destOrd="0" presId="urn:microsoft.com/office/officeart/2005/8/layout/vList5"/>
    <dgm:cxn modelId="{42E564D9-35DE-4DFE-BD58-0629F38884C0}" type="presParOf" srcId="{B1BFEAF7-89E7-492B-A2FE-5A8292313343}" destId="{498AAB6B-F29F-402B-B623-8602ABA335C2}" srcOrd="0" destOrd="0" presId="urn:microsoft.com/office/officeart/2005/8/layout/vList5"/>
    <dgm:cxn modelId="{2894450C-D076-4326-AA63-CA90029962F0}" type="presParOf" srcId="{B1BFEAF7-89E7-492B-A2FE-5A8292313343}" destId="{EFB1C9FE-29AF-4F28-A006-C7BA4C0ED89F}"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7284BD32-4C13-4450-82AF-6FA5589503F8}" type="doc">
      <dgm:prSet loTypeId="urn:microsoft.com/office/officeart/2005/8/layout/hList1" loCatId="list" qsTypeId="urn:microsoft.com/office/officeart/2005/8/quickstyle/3d5" qsCatId="3D" csTypeId="urn:microsoft.com/office/officeart/2005/8/colors/accent1_2" csCatId="accent1"/>
      <dgm:spPr/>
      <dgm:t>
        <a:bodyPr/>
        <a:lstStyle/>
        <a:p>
          <a:endParaRPr lang="de-DE"/>
        </a:p>
      </dgm:t>
    </dgm:pt>
    <dgm:pt modelId="{0DD18BDF-B8D0-4CBD-80D7-A1A9037E2D68}">
      <dgm:prSet/>
      <dgm:spPr/>
      <dgm:t>
        <a:bodyPr/>
        <a:lstStyle/>
        <a:p>
          <a:pPr rtl="0"/>
          <a:r>
            <a:rPr lang="de-DE" b="1" baseline="0" smtClean="0"/>
            <a:t>Stellung von Frau und Mann in der Gesellschaft 1</a:t>
          </a:r>
          <a:endParaRPr lang="de-DE"/>
        </a:p>
      </dgm:t>
    </dgm:pt>
    <dgm:pt modelId="{B9EC5A98-648B-4B46-9C77-0F625C23FE89}" type="parTrans" cxnId="{C565ABE5-3F61-40FE-9CD2-0B0623DE8758}">
      <dgm:prSet/>
      <dgm:spPr/>
      <dgm:t>
        <a:bodyPr/>
        <a:lstStyle/>
        <a:p>
          <a:endParaRPr lang="de-DE"/>
        </a:p>
      </dgm:t>
    </dgm:pt>
    <dgm:pt modelId="{07CEC567-BF44-4382-A1F6-6370C0AF3360}" type="sibTrans" cxnId="{C565ABE5-3F61-40FE-9CD2-0B0623DE8758}">
      <dgm:prSet/>
      <dgm:spPr/>
      <dgm:t>
        <a:bodyPr/>
        <a:lstStyle/>
        <a:p>
          <a:endParaRPr lang="de-DE"/>
        </a:p>
      </dgm:t>
    </dgm:pt>
    <dgm:pt modelId="{3ECDE62F-4C50-4616-A933-3C8DB3212AC7}">
      <dgm:prSet/>
      <dgm:spPr/>
      <dgm:t>
        <a:bodyPr/>
        <a:lstStyle/>
        <a:p>
          <a:pPr rtl="0"/>
          <a:r>
            <a:rPr lang="de-DE" baseline="0" smtClean="0"/>
            <a:t>Gleichstellung der Rechte von Frau und Mann in der Verfassung verankert, seit 1934 allgemeines Wahlrecht auch für Frauen</a:t>
          </a:r>
          <a:endParaRPr lang="de-DE"/>
        </a:p>
      </dgm:t>
    </dgm:pt>
    <dgm:pt modelId="{8712564B-165C-4105-B365-767C82260A14}" type="parTrans" cxnId="{F5B7C659-3687-49D2-991F-7A6EFEB243CA}">
      <dgm:prSet/>
      <dgm:spPr/>
      <dgm:t>
        <a:bodyPr/>
        <a:lstStyle/>
        <a:p>
          <a:endParaRPr lang="de-DE"/>
        </a:p>
      </dgm:t>
    </dgm:pt>
    <dgm:pt modelId="{EBD92D00-9F12-4DCF-9C66-185ACF013B8E}" type="sibTrans" cxnId="{F5B7C659-3687-49D2-991F-7A6EFEB243CA}">
      <dgm:prSet/>
      <dgm:spPr/>
      <dgm:t>
        <a:bodyPr/>
        <a:lstStyle/>
        <a:p>
          <a:endParaRPr lang="de-DE"/>
        </a:p>
      </dgm:t>
    </dgm:pt>
    <dgm:pt modelId="{624BBAD0-C63F-4624-B6DE-586BAA456C46}">
      <dgm:prSet/>
      <dgm:spPr/>
      <dgm:t>
        <a:bodyPr/>
        <a:lstStyle/>
        <a:p>
          <a:pPr rtl="0"/>
          <a:r>
            <a:rPr lang="de-DE" baseline="0" smtClean="0"/>
            <a:t>letzte Ungereimtheiten im Zivilgesetzbuch im Familienrecht, die den Mann bevorteilten, wurden mit der letzte Reform zum Jahre 2003 beseitigt</a:t>
          </a:r>
          <a:endParaRPr lang="de-DE"/>
        </a:p>
      </dgm:t>
    </dgm:pt>
    <dgm:pt modelId="{F7CE8465-008C-44B3-8BD1-3C67BDF28CD8}" type="parTrans" cxnId="{7CDF63BB-1B59-4320-842B-E72D8B0D7E27}">
      <dgm:prSet/>
      <dgm:spPr/>
      <dgm:t>
        <a:bodyPr/>
        <a:lstStyle/>
        <a:p>
          <a:endParaRPr lang="de-DE"/>
        </a:p>
      </dgm:t>
    </dgm:pt>
    <dgm:pt modelId="{0602C328-2880-4ED4-A711-087D7068F873}" type="sibTrans" cxnId="{7CDF63BB-1B59-4320-842B-E72D8B0D7E27}">
      <dgm:prSet/>
      <dgm:spPr/>
      <dgm:t>
        <a:bodyPr/>
        <a:lstStyle/>
        <a:p>
          <a:endParaRPr lang="de-DE"/>
        </a:p>
      </dgm:t>
    </dgm:pt>
    <dgm:pt modelId="{36C898F5-45A1-4C12-9FC3-CE6C8296338B}">
      <dgm:prSet/>
      <dgm:spPr/>
      <dgm:t>
        <a:bodyPr/>
        <a:lstStyle/>
        <a:p>
          <a:pPr rtl="0"/>
          <a:r>
            <a:rPr lang="de-DE" baseline="0" smtClean="0"/>
            <a:t>im gesellschaftlichen Leben enorme Unterschiede zwischen West und Ost, Stadt und Land und Jung und Alt, die Entwicklung findet allerdings widersprüchlich statt: teilweise wird die Türkei immer westlicher und moderner, andererseits bekennen sich immer mehr Frauen zu einem strengen Islam und tragen Kopftuch oder bedecken sich noch umfangreicher</a:t>
          </a:r>
          <a:endParaRPr lang="de-DE"/>
        </a:p>
      </dgm:t>
    </dgm:pt>
    <dgm:pt modelId="{F728E620-8F01-4B2C-8257-23DDEA24ECC6}" type="parTrans" cxnId="{43799006-70A0-4DC7-8A9A-2853BEA10922}">
      <dgm:prSet/>
      <dgm:spPr/>
      <dgm:t>
        <a:bodyPr/>
        <a:lstStyle/>
        <a:p>
          <a:endParaRPr lang="de-DE"/>
        </a:p>
      </dgm:t>
    </dgm:pt>
    <dgm:pt modelId="{9CF490D3-F694-4A6B-BFEF-213403ACF17C}" type="sibTrans" cxnId="{43799006-70A0-4DC7-8A9A-2853BEA10922}">
      <dgm:prSet/>
      <dgm:spPr/>
      <dgm:t>
        <a:bodyPr/>
        <a:lstStyle/>
        <a:p>
          <a:endParaRPr lang="de-DE"/>
        </a:p>
      </dgm:t>
    </dgm:pt>
    <dgm:pt modelId="{1F145BCE-A2D2-44E6-B160-E95EB9240AC1}" type="pres">
      <dgm:prSet presAssocID="{7284BD32-4C13-4450-82AF-6FA5589503F8}" presName="Name0" presStyleCnt="0">
        <dgm:presLayoutVars>
          <dgm:dir/>
          <dgm:animLvl val="lvl"/>
          <dgm:resizeHandles val="exact"/>
        </dgm:presLayoutVars>
      </dgm:prSet>
      <dgm:spPr/>
      <dgm:t>
        <a:bodyPr/>
        <a:lstStyle/>
        <a:p>
          <a:endParaRPr lang="de-DE"/>
        </a:p>
      </dgm:t>
    </dgm:pt>
    <dgm:pt modelId="{3E843DB4-CE7B-42AD-9D2A-0B2163456776}" type="pres">
      <dgm:prSet presAssocID="{0DD18BDF-B8D0-4CBD-80D7-A1A9037E2D68}" presName="composite" presStyleCnt="0"/>
      <dgm:spPr/>
    </dgm:pt>
    <dgm:pt modelId="{EDAD6582-5233-44FA-9F4B-E8A0D96E3533}" type="pres">
      <dgm:prSet presAssocID="{0DD18BDF-B8D0-4CBD-80D7-A1A9037E2D68}" presName="parTx" presStyleLbl="alignNode1" presStyleIdx="0" presStyleCnt="1">
        <dgm:presLayoutVars>
          <dgm:chMax val="0"/>
          <dgm:chPref val="0"/>
          <dgm:bulletEnabled val="1"/>
        </dgm:presLayoutVars>
      </dgm:prSet>
      <dgm:spPr/>
      <dgm:t>
        <a:bodyPr/>
        <a:lstStyle/>
        <a:p>
          <a:endParaRPr lang="de-DE"/>
        </a:p>
      </dgm:t>
    </dgm:pt>
    <dgm:pt modelId="{5380A6FC-9F93-48E3-80BF-7F19E57E3149}" type="pres">
      <dgm:prSet presAssocID="{0DD18BDF-B8D0-4CBD-80D7-A1A9037E2D68}" presName="desTx" presStyleLbl="alignAccFollowNode1" presStyleIdx="0" presStyleCnt="1">
        <dgm:presLayoutVars>
          <dgm:bulletEnabled val="1"/>
        </dgm:presLayoutVars>
      </dgm:prSet>
      <dgm:spPr/>
      <dgm:t>
        <a:bodyPr/>
        <a:lstStyle/>
        <a:p>
          <a:endParaRPr lang="de-DE"/>
        </a:p>
      </dgm:t>
    </dgm:pt>
  </dgm:ptLst>
  <dgm:cxnLst>
    <dgm:cxn modelId="{7CDF63BB-1B59-4320-842B-E72D8B0D7E27}" srcId="{0DD18BDF-B8D0-4CBD-80D7-A1A9037E2D68}" destId="{624BBAD0-C63F-4624-B6DE-586BAA456C46}" srcOrd="1" destOrd="0" parTransId="{F7CE8465-008C-44B3-8BD1-3C67BDF28CD8}" sibTransId="{0602C328-2880-4ED4-A711-087D7068F873}"/>
    <dgm:cxn modelId="{165B0855-F179-4248-8DB7-38BD5113EC70}" type="presOf" srcId="{0DD18BDF-B8D0-4CBD-80D7-A1A9037E2D68}" destId="{EDAD6582-5233-44FA-9F4B-E8A0D96E3533}" srcOrd="0" destOrd="0" presId="urn:microsoft.com/office/officeart/2005/8/layout/hList1"/>
    <dgm:cxn modelId="{C565ABE5-3F61-40FE-9CD2-0B0623DE8758}" srcId="{7284BD32-4C13-4450-82AF-6FA5589503F8}" destId="{0DD18BDF-B8D0-4CBD-80D7-A1A9037E2D68}" srcOrd="0" destOrd="0" parTransId="{B9EC5A98-648B-4B46-9C77-0F625C23FE89}" sibTransId="{07CEC567-BF44-4382-A1F6-6370C0AF3360}"/>
    <dgm:cxn modelId="{53827832-3F30-4B23-829F-2B1FD1DAF50B}" type="presOf" srcId="{36C898F5-45A1-4C12-9FC3-CE6C8296338B}" destId="{5380A6FC-9F93-48E3-80BF-7F19E57E3149}" srcOrd="0" destOrd="2" presId="urn:microsoft.com/office/officeart/2005/8/layout/hList1"/>
    <dgm:cxn modelId="{6C43084C-A0FD-46DF-8B42-90065DD3BAC4}" type="presOf" srcId="{624BBAD0-C63F-4624-B6DE-586BAA456C46}" destId="{5380A6FC-9F93-48E3-80BF-7F19E57E3149}" srcOrd="0" destOrd="1" presId="urn:microsoft.com/office/officeart/2005/8/layout/hList1"/>
    <dgm:cxn modelId="{927D2998-9D1F-46A5-91C7-1BD443FE32EA}" type="presOf" srcId="{7284BD32-4C13-4450-82AF-6FA5589503F8}" destId="{1F145BCE-A2D2-44E6-B160-E95EB9240AC1}" srcOrd="0" destOrd="0" presId="urn:microsoft.com/office/officeart/2005/8/layout/hList1"/>
    <dgm:cxn modelId="{F5B7C659-3687-49D2-991F-7A6EFEB243CA}" srcId="{0DD18BDF-B8D0-4CBD-80D7-A1A9037E2D68}" destId="{3ECDE62F-4C50-4616-A933-3C8DB3212AC7}" srcOrd="0" destOrd="0" parTransId="{8712564B-165C-4105-B365-767C82260A14}" sibTransId="{EBD92D00-9F12-4DCF-9C66-185ACF013B8E}"/>
    <dgm:cxn modelId="{43799006-70A0-4DC7-8A9A-2853BEA10922}" srcId="{0DD18BDF-B8D0-4CBD-80D7-A1A9037E2D68}" destId="{36C898F5-45A1-4C12-9FC3-CE6C8296338B}" srcOrd="2" destOrd="0" parTransId="{F728E620-8F01-4B2C-8257-23DDEA24ECC6}" sibTransId="{9CF490D3-F694-4A6B-BFEF-213403ACF17C}"/>
    <dgm:cxn modelId="{0D783A2D-DA41-4DAB-B849-8E37C02E19E1}" type="presOf" srcId="{3ECDE62F-4C50-4616-A933-3C8DB3212AC7}" destId="{5380A6FC-9F93-48E3-80BF-7F19E57E3149}" srcOrd="0" destOrd="0" presId="urn:microsoft.com/office/officeart/2005/8/layout/hList1"/>
    <dgm:cxn modelId="{4B66B5DF-1612-4314-BD50-64FCF940F4A6}" type="presParOf" srcId="{1F145BCE-A2D2-44E6-B160-E95EB9240AC1}" destId="{3E843DB4-CE7B-42AD-9D2A-0B2163456776}" srcOrd="0" destOrd="0" presId="urn:microsoft.com/office/officeart/2005/8/layout/hList1"/>
    <dgm:cxn modelId="{E20D3B3B-F29B-4080-B593-97FE0DDA0250}" type="presParOf" srcId="{3E843DB4-CE7B-42AD-9D2A-0B2163456776}" destId="{EDAD6582-5233-44FA-9F4B-E8A0D96E3533}" srcOrd="0" destOrd="0" presId="urn:microsoft.com/office/officeart/2005/8/layout/hList1"/>
    <dgm:cxn modelId="{49669129-0E63-41F7-A535-BB68F2F19868}" type="presParOf" srcId="{3E843DB4-CE7B-42AD-9D2A-0B2163456776}" destId="{5380A6FC-9F93-48E3-80BF-7F19E57E3149}"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0B1745B9-B933-47E8-9AF3-762A24A188D9}" type="doc">
      <dgm:prSet loTypeId="urn:microsoft.com/office/officeart/2005/8/layout/orgChart1" loCatId="hierarchy" qsTypeId="urn:microsoft.com/office/officeart/2005/8/quickstyle/3d5" qsCatId="3D" csTypeId="urn:microsoft.com/office/officeart/2005/8/colors/accent1_2" csCatId="accent1"/>
      <dgm:spPr/>
      <dgm:t>
        <a:bodyPr/>
        <a:lstStyle/>
        <a:p>
          <a:endParaRPr lang="de-DE"/>
        </a:p>
      </dgm:t>
    </dgm:pt>
    <dgm:pt modelId="{F2BD952F-75DD-4D2B-9E84-2E943F90D458}">
      <dgm:prSet/>
      <dgm:spPr/>
      <dgm:t>
        <a:bodyPr/>
        <a:lstStyle/>
        <a:p>
          <a:pPr rtl="0"/>
          <a:r>
            <a:rPr lang="de-DE" b="1" baseline="0" smtClean="0"/>
            <a:t>Stellung von Frau und Mann in der Gesellschaft 2</a:t>
          </a:r>
          <a:endParaRPr lang="de-DE"/>
        </a:p>
      </dgm:t>
    </dgm:pt>
    <dgm:pt modelId="{952E03D0-3A8C-4078-9093-0AA007E965B0}" type="parTrans" cxnId="{CD71CE6F-8DBD-4DBC-A516-3D3112E09BA1}">
      <dgm:prSet/>
      <dgm:spPr/>
      <dgm:t>
        <a:bodyPr/>
        <a:lstStyle/>
        <a:p>
          <a:endParaRPr lang="de-DE"/>
        </a:p>
      </dgm:t>
    </dgm:pt>
    <dgm:pt modelId="{A333575F-59AD-4B26-9FFA-4C2D9FF822C5}" type="sibTrans" cxnId="{CD71CE6F-8DBD-4DBC-A516-3D3112E09BA1}">
      <dgm:prSet/>
      <dgm:spPr/>
      <dgm:t>
        <a:bodyPr/>
        <a:lstStyle/>
        <a:p>
          <a:endParaRPr lang="de-DE"/>
        </a:p>
      </dgm:t>
    </dgm:pt>
    <dgm:pt modelId="{B61BBCD1-BA61-456F-98B9-2796B4C3769F}">
      <dgm:prSet/>
      <dgm:spPr/>
      <dgm:t>
        <a:bodyPr/>
        <a:lstStyle/>
        <a:p>
          <a:pPr rtl="0"/>
          <a:r>
            <a:rPr lang="de-DE" baseline="0" smtClean="0"/>
            <a:t>Gesetze verbieten die Tätigkeit in öffentlichen Ämtern mit dem Kopftuch</a:t>
          </a:r>
          <a:endParaRPr lang="de-DE"/>
        </a:p>
      </dgm:t>
    </dgm:pt>
    <dgm:pt modelId="{5F047478-4909-4034-9243-7F7CDFD88D99}" type="parTrans" cxnId="{F0C9DD37-53F6-4A23-90BF-B0F27644DA1F}">
      <dgm:prSet/>
      <dgm:spPr/>
      <dgm:t>
        <a:bodyPr/>
        <a:lstStyle/>
        <a:p>
          <a:endParaRPr lang="de-DE"/>
        </a:p>
      </dgm:t>
    </dgm:pt>
    <dgm:pt modelId="{4873A35D-85C1-49FB-954D-8E101B1362B7}" type="sibTrans" cxnId="{F0C9DD37-53F6-4A23-90BF-B0F27644DA1F}">
      <dgm:prSet/>
      <dgm:spPr/>
      <dgm:t>
        <a:bodyPr/>
        <a:lstStyle/>
        <a:p>
          <a:endParaRPr lang="de-DE"/>
        </a:p>
      </dgm:t>
    </dgm:pt>
    <dgm:pt modelId="{372BCA52-B46A-4D69-BBDA-E9EA5666ADDB}">
      <dgm:prSet/>
      <dgm:spPr/>
      <dgm:t>
        <a:bodyPr/>
        <a:lstStyle/>
        <a:p>
          <a:pPr rtl="0"/>
          <a:r>
            <a:rPr lang="de-DE" baseline="0" smtClean="0"/>
            <a:t>Wahl der Frau Tansu Çiller zur Ministerpräsidentin im Jahre 1993 katapultierte die Türkei zu dem Kreis der zehn Ländern weltweit, die überhaupt eine Frau an der Spitze hatten</a:t>
          </a:r>
          <a:endParaRPr lang="de-DE"/>
        </a:p>
      </dgm:t>
    </dgm:pt>
    <dgm:pt modelId="{6624FD68-3BA5-4EC7-A68F-EAD4078EFE72}" type="parTrans" cxnId="{11A72780-3F22-4B0B-960F-EF6CC09B3409}">
      <dgm:prSet/>
      <dgm:spPr/>
      <dgm:t>
        <a:bodyPr/>
        <a:lstStyle/>
        <a:p>
          <a:endParaRPr lang="de-DE"/>
        </a:p>
      </dgm:t>
    </dgm:pt>
    <dgm:pt modelId="{9694102B-5FC8-4498-B18A-10FE5729DB72}" type="sibTrans" cxnId="{11A72780-3F22-4B0B-960F-EF6CC09B3409}">
      <dgm:prSet/>
      <dgm:spPr/>
      <dgm:t>
        <a:bodyPr/>
        <a:lstStyle/>
        <a:p>
          <a:endParaRPr lang="de-DE"/>
        </a:p>
      </dgm:t>
    </dgm:pt>
    <dgm:pt modelId="{5830D233-48A9-4907-8943-58906302FC06}">
      <dgm:prSet/>
      <dgm:spPr/>
      <dgm:t>
        <a:bodyPr/>
        <a:lstStyle/>
        <a:p>
          <a:pPr rtl="0"/>
          <a:r>
            <a:rPr lang="de-DE" baseline="0" smtClean="0"/>
            <a:t>im Geschäftsleben sind Frauen in allen Schichten anzutreffen; es sind mehr Rechtsanwältinnen als Rechtsanwälte zugelassen</a:t>
          </a:r>
          <a:endParaRPr lang="de-DE"/>
        </a:p>
      </dgm:t>
    </dgm:pt>
    <dgm:pt modelId="{4BD671C7-C3AF-4441-9631-6AB22D830E6E}" type="parTrans" cxnId="{3C18B9D8-5514-476E-A4AF-E351377A21D0}">
      <dgm:prSet/>
      <dgm:spPr/>
      <dgm:t>
        <a:bodyPr/>
        <a:lstStyle/>
        <a:p>
          <a:endParaRPr lang="de-DE"/>
        </a:p>
      </dgm:t>
    </dgm:pt>
    <dgm:pt modelId="{3C508F2A-371D-4E86-8542-90C7001497CE}" type="sibTrans" cxnId="{3C18B9D8-5514-476E-A4AF-E351377A21D0}">
      <dgm:prSet/>
      <dgm:spPr/>
      <dgm:t>
        <a:bodyPr/>
        <a:lstStyle/>
        <a:p>
          <a:endParaRPr lang="de-DE"/>
        </a:p>
      </dgm:t>
    </dgm:pt>
    <dgm:pt modelId="{74C3A0C6-0889-4EFC-9304-2BB4983ADD7E}" type="pres">
      <dgm:prSet presAssocID="{0B1745B9-B933-47E8-9AF3-762A24A188D9}" presName="hierChild1" presStyleCnt="0">
        <dgm:presLayoutVars>
          <dgm:orgChart val="1"/>
          <dgm:chPref val="1"/>
          <dgm:dir/>
          <dgm:animOne val="branch"/>
          <dgm:animLvl val="lvl"/>
          <dgm:resizeHandles/>
        </dgm:presLayoutVars>
      </dgm:prSet>
      <dgm:spPr/>
      <dgm:t>
        <a:bodyPr/>
        <a:lstStyle/>
        <a:p>
          <a:endParaRPr lang="de-DE"/>
        </a:p>
      </dgm:t>
    </dgm:pt>
    <dgm:pt modelId="{17D46272-01B5-432A-B436-78525F7A2581}" type="pres">
      <dgm:prSet presAssocID="{F2BD952F-75DD-4D2B-9E84-2E943F90D458}" presName="hierRoot1" presStyleCnt="0">
        <dgm:presLayoutVars>
          <dgm:hierBranch val="init"/>
        </dgm:presLayoutVars>
      </dgm:prSet>
      <dgm:spPr/>
    </dgm:pt>
    <dgm:pt modelId="{1D1FB7D3-433C-4AEA-A4E1-50E6AF240789}" type="pres">
      <dgm:prSet presAssocID="{F2BD952F-75DD-4D2B-9E84-2E943F90D458}" presName="rootComposite1" presStyleCnt="0"/>
      <dgm:spPr/>
    </dgm:pt>
    <dgm:pt modelId="{03B1A17E-125A-47AA-8482-864E7E275EFF}" type="pres">
      <dgm:prSet presAssocID="{F2BD952F-75DD-4D2B-9E84-2E943F90D458}" presName="rootText1" presStyleLbl="node0" presStyleIdx="0" presStyleCnt="1">
        <dgm:presLayoutVars>
          <dgm:chPref val="3"/>
        </dgm:presLayoutVars>
      </dgm:prSet>
      <dgm:spPr/>
      <dgm:t>
        <a:bodyPr/>
        <a:lstStyle/>
        <a:p>
          <a:endParaRPr lang="de-DE"/>
        </a:p>
      </dgm:t>
    </dgm:pt>
    <dgm:pt modelId="{B4E8EA46-70D7-4279-9B8F-F087CE9F47ED}" type="pres">
      <dgm:prSet presAssocID="{F2BD952F-75DD-4D2B-9E84-2E943F90D458}" presName="rootConnector1" presStyleLbl="node1" presStyleIdx="0" presStyleCnt="0"/>
      <dgm:spPr/>
      <dgm:t>
        <a:bodyPr/>
        <a:lstStyle/>
        <a:p>
          <a:endParaRPr lang="de-DE"/>
        </a:p>
      </dgm:t>
    </dgm:pt>
    <dgm:pt modelId="{3AD8F9B3-4950-4638-AE60-3FDDBFCC9803}" type="pres">
      <dgm:prSet presAssocID="{F2BD952F-75DD-4D2B-9E84-2E943F90D458}" presName="hierChild2" presStyleCnt="0"/>
      <dgm:spPr/>
    </dgm:pt>
    <dgm:pt modelId="{9AE0F490-FD05-47D4-83D5-7ECF66411DF3}" type="pres">
      <dgm:prSet presAssocID="{5F047478-4909-4034-9243-7F7CDFD88D99}" presName="Name37" presStyleLbl="parChTrans1D2" presStyleIdx="0" presStyleCnt="3"/>
      <dgm:spPr/>
      <dgm:t>
        <a:bodyPr/>
        <a:lstStyle/>
        <a:p>
          <a:endParaRPr lang="de-DE"/>
        </a:p>
      </dgm:t>
    </dgm:pt>
    <dgm:pt modelId="{B4DFAC00-6159-4752-ACE3-4095EA379651}" type="pres">
      <dgm:prSet presAssocID="{B61BBCD1-BA61-456F-98B9-2796B4C3769F}" presName="hierRoot2" presStyleCnt="0">
        <dgm:presLayoutVars>
          <dgm:hierBranch val="init"/>
        </dgm:presLayoutVars>
      </dgm:prSet>
      <dgm:spPr/>
    </dgm:pt>
    <dgm:pt modelId="{649C335A-0998-496E-BA48-52C2D219B2DC}" type="pres">
      <dgm:prSet presAssocID="{B61BBCD1-BA61-456F-98B9-2796B4C3769F}" presName="rootComposite" presStyleCnt="0"/>
      <dgm:spPr/>
    </dgm:pt>
    <dgm:pt modelId="{9DE8829E-C068-4B64-8C35-437F3B374A12}" type="pres">
      <dgm:prSet presAssocID="{B61BBCD1-BA61-456F-98B9-2796B4C3769F}" presName="rootText" presStyleLbl="node2" presStyleIdx="0" presStyleCnt="3">
        <dgm:presLayoutVars>
          <dgm:chPref val="3"/>
        </dgm:presLayoutVars>
      </dgm:prSet>
      <dgm:spPr/>
      <dgm:t>
        <a:bodyPr/>
        <a:lstStyle/>
        <a:p>
          <a:endParaRPr lang="de-DE"/>
        </a:p>
      </dgm:t>
    </dgm:pt>
    <dgm:pt modelId="{2D8F965A-82F5-409D-A578-B0CE1A8F6BC6}" type="pres">
      <dgm:prSet presAssocID="{B61BBCD1-BA61-456F-98B9-2796B4C3769F}" presName="rootConnector" presStyleLbl="node2" presStyleIdx="0" presStyleCnt="3"/>
      <dgm:spPr/>
      <dgm:t>
        <a:bodyPr/>
        <a:lstStyle/>
        <a:p>
          <a:endParaRPr lang="de-DE"/>
        </a:p>
      </dgm:t>
    </dgm:pt>
    <dgm:pt modelId="{38C2A426-0558-4D67-8D89-5590F35488EE}" type="pres">
      <dgm:prSet presAssocID="{B61BBCD1-BA61-456F-98B9-2796B4C3769F}" presName="hierChild4" presStyleCnt="0"/>
      <dgm:spPr/>
    </dgm:pt>
    <dgm:pt modelId="{DBF2F5BE-E3EE-4368-88E9-EB3C85664789}" type="pres">
      <dgm:prSet presAssocID="{B61BBCD1-BA61-456F-98B9-2796B4C3769F}" presName="hierChild5" presStyleCnt="0"/>
      <dgm:spPr/>
    </dgm:pt>
    <dgm:pt modelId="{5BD90299-0781-4BB1-9415-CAB5FC569B53}" type="pres">
      <dgm:prSet presAssocID="{6624FD68-3BA5-4EC7-A68F-EAD4078EFE72}" presName="Name37" presStyleLbl="parChTrans1D2" presStyleIdx="1" presStyleCnt="3"/>
      <dgm:spPr/>
      <dgm:t>
        <a:bodyPr/>
        <a:lstStyle/>
        <a:p>
          <a:endParaRPr lang="de-DE"/>
        </a:p>
      </dgm:t>
    </dgm:pt>
    <dgm:pt modelId="{FDC37FB2-1483-4408-90D0-CDC0FF3B0059}" type="pres">
      <dgm:prSet presAssocID="{372BCA52-B46A-4D69-BBDA-E9EA5666ADDB}" presName="hierRoot2" presStyleCnt="0">
        <dgm:presLayoutVars>
          <dgm:hierBranch val="init"/>
        </dgm:presLayoutVars>
      </dgm:prSet>
      <dgm:spPr/>
    </dgm:pt>
    <dgm:pt modelId="{979F20A6-4BA4-4595-BCF0-3CF4B4A103C5}" type="pres">
      <dgm:prSet presAssocID="{372BCA52-B46A-4D69-BBDA-E9EA5666ADDB}" presName="rootComposite" presStyleCnt="0"/>
      <dgm:spPr/>
    </dgm:pt>
    <dgm:pt modelId="{F18EC355-6D56-4B1E-B251-A8791A02C338}" type="pres">
      <dgm:prSet presAssocID="{372BCA52-B46A-4D69-BBDA-E9EA5666ADDB}" presName="rootText" presStyleLbl="node2" presStyleIdx="1" presStyleCnt="3">
        <dgm:presLayoutVars>
          <dgm:chPref val="3"/>
        </dgm:presLayoutVars>
      </dgm:prSet>
      <dgm:spPr/>
      <dgm:t>
        <a:bodyPr/>
        <a:lstStyle/>
        <a:p>
          <a:endParaRPr lang="de-DE"/>
        </a:p>
      </dgm:t>
    </dgm:pt>
    <dgm:pt modelId="{48CA0EF6-198D-4123-88CA-98DD2156EB8D}" type="pres">
      <dgm:prSet presAssocID="{372BCA52-B46A-4D69-BBDA-E9EA5666ADDB}" presName="rootConnector" presStyleLbl="node2" presStyleIdx="1" presStyleCnt="3"/>
      <dgm:spPr/>
      <dgm:t>
        <a:bodyPr/>
        <a:lstStyle/>
        <a:p>
          <a:endParaRPr lang="de-DE"/>
        </a:p>
      </dgm:t>
    </dgm:pt>
    <dgm:pt modelId="{70409C44-B30D-41C1-8C19-0BD88176048E}" type="pres">
      <dgm:prSet presAssocID="{372BCA52-B46A-4D69-BBDA-E9EA5666ADDB}" presName="hierChild4" presStyleCnt="0"/>
      <dgm:spPr/>
    </dgm:pt>
    <dgm:pt modelId="{C43C3B23-B59A-4DB5-B841-6D171E73320D}" type="pres">
      <dgm:prSet presAssocID="{372BCA52-B46A-4D69-BBDA-E9EA5666ADDB}" presName="hierChild5" presStyleCnt="0"/>
      <dgm:spPr/>
    </dgm:pt>
    <dgm:pt modelId="{A90C5501-3C10-4F93-A95F-E5501C312978}" type="pres">
      <dgm:prSet presAssocID="{4BD671C7-C3AF-4441-9631-6AB22D830E6E}" presName="Name37" presStyleLbl="parChTrans1D2" presStyleIdx="2" presStyleCnt="3"/>
      <dgm:spPr/>
      <dgm:t>
        <a:bodyPr/>
        <a:lstStyle/>
        <a:p>
          <a:endParaRPr lang="de-DE"/>
        </a:p>
      </dgm:t>
    </dgm:pt>
    <dgm:pt modelId="{60181CB3-C36B-434D-B050-33F92D640B4A}" type="pres">
      <dgm:prSet presAssocID="{5830D233-48A9-4907-8943-58906302FC06}" presName="hierRoot2" presStyleCnt="0">
        <dgm:presLayoutVars>
          <dgm:hierBranch val="init"/>
        </dgm:presLayoutVars>
      </dgm:prSet>
      <dgm:spPr/>
    </dgm:pt>
    <dgm:pt modelId="{4C2DF789-1682-40D4-8B43-0AD5EF8516DB}" type="pres">
      <dgm:prSet presAssocID="{5830D233-48A9-4907-8943-58906302FC06}" presName="rootComposite" presStyleCnt="0"/>
      <dgm:spPr/>
    </dgm:pt>
    <dgm:pt modelId="{C7288A0F-C71F-4F43-928B-55BB6750EF9E}" type="pres">
      <dgm:prSet presAssocID="{5830D233-48A9-4907-8943-58906302FC06}" presName="rootText" presStyleLbl="node2" presStyleIdx="2" presStyleCnt="3">
        <dgm:presLayoutVars>
          <dgm:chPref val="3"/>
        </dgm:presLayoutVars>
      </dgm:prSet>
      <dgm:spPr/>
      <dgm:t>
        <a:bodyPr/>
        <a:lstStyle/>
        <a:p>
          <a:endParaRPr lang="de-DE"/>
        </a:p>
      </dgm:t>
    </dgm:pt>
    <dgm:pt modelId="{0BE7E386-6344-48B4-9450-A329E76D33EF}" type="pres">
      <dgm:prSet presAssocID="{5830D233-48A9-4907-8943-58906302FC06}" presName="rootConnector" presStyleLbl="node2" presStyleIdx="2" presStyleCnt="3"/>
      <dgm:spPr/>
      <dgm:t>
        <a:bodyPr/>
        <a:lstStyle/>
        <a:p>
          <a:endParaRPr lang="de-DE"/>
        </a:p>
      </dgm:t>
    </dgm:pt>
    <dgm:pt modelId="{5592AA50-D433-4145-BF05-AD3EE1BEDCA4}" type="pres">
      <dgm:prSet presAssocID="{5830D233-48A9-4907-8943-58906302FC06}" presName="hierChild4" presStyleCnt="0"/>
      <dgm:spPr/>
    </dgm:pt>
    <dgm:pt modelId="{A4F98303-C630-46F4-97C8-2A5D6D8EEA01}" type="pres">
      <dgm:prSet presAssocID="{5830D233-48A9-4907-8943-58906302FC06}" presName="hierChild5" presStyleCnt="0"/>
      <dgm:spPr/>
    </dgm:pt>
    <dgm:pt modelId="{318B552E-F14C-47D7-851C-68392C575585}" type="pres">
      <dgm:prSet presAssocID="{F2BD952F-75DD-4D2B-9E84-2E943F90D458}" presName="hierChild3" presStyleCnt="0"/>
      <dgm:spPr/>
    </dgm:pt>
  </dgm:ptLst>
  <dgm:cxnLst>
    <dgm:cxn modelId="{9F268308-CDA2-4D79-92A4-DA7B14AE34E2}" type="presOf" srcId="{372BCA52-B46A-4D69-BBDA-E9EA5666ADDB}" destId="{F18EC355-6D56-4B1E-B251-A8791A02C338}" srcOrd="0" destOrd="0" presId="urn:microsoft.com/office/officeart/2005/8/layout/orgChart1"/>
    <dgm:cxn modelId="{F0C9DD37-53F6-4A23-90BF-B0F27644DA1F}" srcId="{F2BD952F-75DD-4D2B-9E84-2E943F90D458}" destId="{B61BBCD1-BA61-456F-98B9-2796B4C3769F}" srcOrd="0" destOrd="0" parTransId="{5F047478-4909-4034-9243-7F7CDFD88D99}" sibTransId="{4873A35D-85C1-49FB-954D-8E101B1362B7}"/>
    <dgm:cxn modelId="{53E59A91-DBFB-49F6-B590-8FBAEEEDD12D}" type="presOf" srcId="{B61BBCD1-BA61-456F-98B9-2796B4C3769F}" destId="{2D8F965A-82F5-409D-A578-B0CE1A8F6BC6}" srcOrd="1" destOrd="0" presId="urn:microsoft.com/office/officeart/2005/8/layout/orgChart1"/>
    <dgm:cxn modelId="{87469CD4-30B7-4DE4-BE38-67D3E24F98E5}" type="presOf" srcId="{4BD671C7-C3AF-4441-9631-6AB22D830E6E}" destId="{A90C5501-3C10-4F93-A95F-E5501C312978}" srcOrd="0" destOrd="0" presId="urn:microsoft.com/office/officeart/2005/8/layout/orgChart1"/>
    <dgm:cxn modelId="{2E908F7E-F67E-4300-9B66-5E03B7B2F555}" type="presOf" srcId="{F2BD952F-75DD-4D2B-9E84-2E943F90D458}" destId="{B4E8EA46-70D7-4279-9B8F-F087CE9F47ED}" srcOrd="1" destOrd="0" presId="urn:microsoft.com/office/officeart/2005/8/layout/orgChart1"/>
    <dgm:cxn modelId="{ACE53059-4765-4902-A0D1-2EA48A22A74D}" type="presOf" srcId="{0B1745B9-B933-47E8-9AF3-762A24A188D9}" destId="{74C3A0C6-0889-4EFC-9304-2BB4983ADD7E}" srcOrd="0" destOrd="0" presId="urn:microsoft.com/office/officeart/2005/8/layout/orgChart1"/>
    <dgm:cxn modelId="{769A1A2B-881C-4E2F-826D-2DFE52EFCABE}" type="presOf" srcId="{5830D233-48A9-4907-8943-58906302FC06}" destId="{0BE7E386-6344-48B4-9450-A329E76D33EF}" srcOrd="1" destOrd="0" presId="urn:microsoft.com/office/officeart/2005/8/layout/orgChart1"/>
    <dgm:cxn modelId="{35DC58F6-1C2E-4912-ACD8-2485E4CD7A18}" type="presOf" srcId="{B61BBCD1-BA61-456F-98B9-2796B4C3769F}" destId="{9DE8829E-C068-4B64-8C35-437F3B374A12}" srcOrd="0" destOrd="0" presId="urn:microsoft.com/office/officeart/2005/8/layout/orgChart1"/>
    <dgm:cxn modelId="{FE1A2E39-B10E-415A-85CA-031056F27077}" type="presOf" srcId="{F2BD952F-75DD-4D2B-9E84-2E943F90D458}" destId="{03B1A17E-125A-47AA-8482-864E7E275EFF}" srcOrd="0" destOrd="0" presId="urn:microsoft.com/office/officeart/2005/8/layout/orgChart1"/>
    <dgm:cxn modelId="{CD71CE6F-8DBD-4DBC-A516-3D3112E09BA1}" srcId="{0B1745B9-B933-47E8-9AF3-762A24A188D9}" destId="{F2BD952F-75DD-4D2B-9E84-2E943F90D458}" srcOrd="0" destOrd="0" parTransId="{952E03D0-3A8C-4078-9093-0AA007E965B0}" sibTransId="{A333575F-59AD-4B26-9FFA-4C2D9FF822C5}"/>
    <dgm:cxn modelId="{133C44EE-873E-438B-B417-E25A9484CB79}" type="presOf" srcId="{6624FD68-3BA5-4EC7-A68F-EAD4078EFE72}" destId="{5BD90299-0781-4BB1-9415-CAB5FC569B53}" srcOrd="0" destOrd="0" presId="urn:microsoft.com/office/officeart/2005/8/layout/orgChart1"/>
    <dgm:cxn modelId="{3C18B9D8-5514-476E-A4AF-E351377A21D0}" srcId="{F2BD952F-75DD-4D2B-9E84-2E943F90D458}" destId="{5830D233-48A9-4907-8943-58906302FC06}" srcOrd="2" destOrd="0" parTransId="{4BD671C7-C3AF-4441-9631-6AB22D830E6E}" sibTransId="{3C508F2A-371D-4E86-8542-90C7001497CE}"/>
    <dgm:cxn modelId="{11A72780-3F22-4B0B-960F-EF6CC09B3409}" srcId="{F2BD952F-75DD-4D2B-9E84-2E943F90D458}" destId="{372BCA52-B46A-4D69-BBDA-E9EA5666ADDB}" srcOrd="1" destOrd="0" parTransId="{6624FD68-3BA5-4EC7-A68F-EAD4078EFE72}" sibTransId="{9694102B-5FC8-4498-B18A-10FE5729DB72}"/>
    <dgm:cxn modelId="{7FBA18B7-F82A-46E4-AD13-F2F0A5627044}" type="presOf" srcId="{5830D233-48A9-4907-8943-58906302FC06}" destId="{C7288A0F-C71F-4F43-928B-55BB6750EF9E}" srcOrd="0" destOrd="0" presId="urn:microsoft.com/office/officeart/2005/8/layout/orgChart1"/>
    <dgm:cxn modelId="{53AC8EA9-E3FC-421A-9EE3-EB13BEFA5ED6}" type="presOf" srcId="{5F047478-4909-4034-9243-7F7CDFD88D99}" destId="{9AE0F490-FD05-47D4-83D5-7ECF66411DF3}" srcOrd="0" destOrd="0" presId="urn:microsoft.com/office/officeart/2005/8/layout/orgChart1"/>
    <dgm:cxn modelId="{43CC5089-D9BE-4E89-B985-D883BA263172}" type="presOf" srcId="{372BCA52-B46A-4D69-BBDA-E9EA5666ADDB}" destId="{48CA0EF6-198D-4123-88CA-98DD2156EB8D}" srcOrd="1" destOrd="0" presId="urn:microsoft.com/office/officeart/2005/8/layout/orgChart1"/>
    <dgm:cxn modelId="{ACEA714B-4DA1-48C9-8E83-D0B7D6D94D60}" type="presParOf" srcId="{74C3A0C6-0889-4EFC-9304-2BB4983ADD7E}" destId="{17D46272-01B5-432A-B436-78525F7A2581}" srcOrd="0" destOrd="0" presId="urn:microsoft.com/office/officeart/2005/8/layout/orgChart1"/>
    <dgm:cxn modelId="{4F46E366-4C6A-43A3-AFFB-99E0CD31FE49}" type="presParOf" srcId="{17D46272-01B5-432A-B436-78525F7A2581}" destId="{1D1FB7D3-433C-4AEA-A4E1-50E6AF240789}" srcOrd="0" destOrd="0" presId="urn:microsoft.com/office/officeart/2005/8/layout/orgChart1"/>
    <dgm:cxn modelId="{4413829C-A777-41FC-9998-3380BCF1714C}" type="presParOf" srcId="{1D1FB7D3-433C-4AEA-A4E1-50E6AF240789}" destId="{03B1A17E-125A-47AA-8482-864E7E275EFF}" srcOrd="0" destOrd="0" presId="urn:microsoft.com/office/officeart/2005/8/layout/orgChart1"/>
    <dgm:cxn modelId="{4201DBFB-EE59-4EA3-BCAF-D2556539A2C3}" type="presParOf" srcId="{1D1FB7D3-433C-4AEA-A4E1-50E6AF240789}" destId="{B4E8EA46-70D7-4279-9B8F-F087CE9F47ED}" srcOrd="1" destOrd="0" presId="urn:microsoft.com/office/officeart/2005/8/layout/orgChart1"/>
    <dgm:cxn modelId="{A2A160C2-FA7A-452F-9DD4-3AA2E2EF29CA}" type="presParOf" srcId="{17D46272-01B5-432A-B436-78525F7A2581}" destId="{3AD8F9B3-4950-4638-AE60-3FDDBFCC9803}" srcOrd="1" destOrd="0" presId="urn:microsoft.com/office/officeart/2005/8/layout/orgChart1"/>
    <dgm:cxn modelId="{E1E40128-A0D6-43B2-B5A9-96F01A968DDF}" type="presParOf" srcId="{3AD8F9B3-4950-4638-AE60-3FDDBFCC9803}" destId="{9AE0F490-FD05-47D4-83D5-7ECF66411DF3}" srcOrd="0" destOrd="0" presId="urn:microsoft.com/office/officeart/2005/8/layout/orgChart1"/>
    <dgm:cxn modelId="{9CE97A2D-A708-420C-A3CE-EB99672C4E41}" type="presParOf" srcId="{3AD8F9B3-4950-4638-AE60-3FDDBFCC9803}" destId="{B4DFAC00-6159-4752-ACE3-4095EA379651}" srcOrd="1" destOrd="0" presId="urn:microsoft.com/office/officeart/2005/8/layout/orgChart1"/>
    <dgm:cxn modelId="{33965EA9-83A9-4E0E-91A6-02A4A9511402}" type="presParOf" srcId="{B4DFAC00-6159-4752-ACE3-4095EA379651}" destId="{649C335A-0998-496E-BA48-52C2D219B2DC}" srcOrd="0" destOrd="0" presId="urn:microsoft.com/office/officeart/2005/8/layout/orgChart1"/>
    <dgm:cxn modelId="{C0147D4B-A551-403D-8BFC-87609988446D}" type="presParOf" srcId="{649C335A-0998-496E-BA48-52C2D219B2DC}" destId="{9DE8829E-C068-4B64-8C35-437F3B374A12}" srcOrd="0" destOrd="0" presId="urn:microsoft.com/office/officeart/2005/8/layout/orgChart1"/>
    <dgm:cxn modelId="{8A2F3965-2389-4BD0-B564-076A1F12E759}" type="presParOf" srcId="{649C335A-0998-496E-BA48-52C2D219B2DC}" destId="{2D8F965A-82F5-409D-A578-B0CE1A8F6BC6}" srcOrd="1" destOrd="0" presId="urn:microsoft.com/office/officeart/2005/8/layout/orgChart1"/>
    <dgm:cxn modelId="{5F6D6699-59D0-4911-B81F-81C67D56C143}" type="presParOf" srcId="{B4DFAC00-6159-4752-ACE3-4095EA379651}" destId="{38C2A426-0558-4D67-8D89-5590F35488EE}" srcOrd="1" destOrd="0" presId="urn:microsoft.com/office/officeart/2005/8/layout/orgChart1"/>
    <dgm:cxn modelId="{B2F7CD10-2426-4637-87E2-10738D199935}" type="presParOf" srcId="{B4DFAC00-6159-4752-ACE3-4095EA379651}" destId="{DBF2F5BE-E3EE-4368-88E9-EB3C85664789}" srcOrd="2" destOrd="0" presId="urn:microsoft.com/office/officeart/2005/8/layout/orgChart1"/>
    <dgm:cxn modelId="{4D04B1CB-84D9-4973-86D7-028A4DFF6887}" type="presParOf" srcId="{3AD8F9B3-4950-4638-AE60-3FDDBFCC9803}" destId="{5BD90299-0781-4BB1-9415-CAB5FC569B53}" srcOrd="2" destOrd="0" presId="urn:microsoft.com/office/officeart/2005/8/layout/orgChart1"/>
    <dgm:cxn modelId="{50DD0BC0-7662-48BD-BCF7-FA183EA6D4C2}" type="presParOf" srcId="{3AD8F9B3-4950-4638-AE60-3FDDBFCC9803}" destId="{FDC37FB2-1483-4408-90D0-CDC0FF3B0059}" srcOrd="3" destOrd="0" presId="urn:microsoft.com/office/officeart/2005/8/layout/orgChart1"/>
    <dgm:cxn modelId="{42E29194-87D1-419D-B922-A34FECA68BA4}" type="presParOf" srcId="{FDC37FB2-1483-4408-90D0-CDC0FF3B0059}" destId="{979F20A6-4BA4-4595-BCF0-3CF4B4A103C5}" srcOrd="0" destOrd="0" presId="urn:microsoft.com/office/officeart/2005/8/layout/orgChart1"/>
    <dgm:cxn modelId="{014F61C0-6D76-4897-BA0E-5BF438BFC762}" type="presParOf" srcId="{979F20A6-4BA4-4595-BCF0-3CF4B4A103C5}" destId="{F18EC355-6D56-4B1E-B251-A8791A02C338}" srcOrd="0" destOrd="0" presId="urn:microsoft.com/office/officeart/2005/8/layout/orgChart1"/>
    <dgm:cxn modelId="{E240ED12-F07D-4F96-B238-61C4C14F429C}" type="presParOf" srcId="{979F20A6-4BA4-4595-BCF0-3CF4B4A103C5}" destId="{48CA0EF6-198D-4123-88CA-98DD2156EB8D}" srcOrd="1" destOrd="0" presId="urn:microsoft.com/office/officeart/2005/8/layout/orgChart1"/>
    <dgm:cxn modelId="{14806C43-3BFE-4080-9C41-1EA81D852E98}" type="presParOf" srcId="{FDC37FB2-1483-4408-90D0-CDC0FF3B0059}" destId="{70409C44-B30D-41C1-8C19-0BD88176048E}" srcOrd="1" destOrd="0" presId="urn:microsoft.com/office/officeart/2005/8/layout/orgChart1"/>
    <dgm:cxn modelId="{287404FB-23E0-4C75-85E3-42FD80DA6526}" type="presParOf" srcId="{FDC37FB2-1483-4408-90D0-CDC0FF3B0059}" destId="{C43C3B23-B59A-4DB5-B841-6D171E73320D}" srcOrd="2" destOrd="0" presId="urn:microsoft.com/office/officeart/2005/8/layout/orgChart1"/>
    <dgm:cxn modelId="{1352B083-58E5-45C2-9314-78766C1DDCCD}" type="presParOf" srcId="{3AD8F9B3-4950-4638-AE60-3FDDBFCC9803}" destId="{A90C5501-3C10-4F93-A95F-E5501C312978}" srcOrd="4" destOrd="0" presId="urn:microsoft.com/office/officeart/2005/8/layout/orgChart1"/>
    <dgm:cxn modelId="{3D400CD7-BF7D-4AC4-B21C-6A85C28C70E0}" type="presParOf" srcId="{3AD8F9B3-4950-4638-AE60-3FDDBFCC9803}" destId="{60181CB3-C36B-434D-B050-33F92D640B4A}" srcOrd="5" destOrd="0" presId="urn:microsoft.com/office/officeart/2005/8/layout/orgChart1"/>
    <dgm:cxn modelId="{A22D89E3-75E6-4070-8EAF-F405AE2CE9AA}" type="presParOf" srcId="{60181CB3-C36B-434D-B050-33F92D640B4A}" destId="{4C2DF789-1682-40D4-8B43-0AD5EF8516DB}" srcOrd="0" destOrd="0" presId="urn:microsoft.com/office/officeart/2005/8/layout/orgChart1"/>
    <dgm:cxn modelId="{9032852C-7667-4FFF-AE99-3CF63C23AC00}" type="presParOf" srcId="{4C2DF789-1682-40D4-8B43-0AD5EF8516DB}" destId="{C7288A0F-C71F-4F43-928B-55BB6750EF9E}" srcOrd="0" destOrd="0" presId="urn:microsoft.com/office/officeart/2005/8/layout/orgChart1"/>
    <dgm:cxn modelId="{31E09E53-6FCC-492A-9F9E-72773086B838}" type="presParOf" srcId="{4C2DF789-1682-40D4-8B43-0AD5EF8516DB}" destId="{0BE7E386-6344-48B4-9450-A329E76D33EF}" srcOrd="1" destOrd="0" presId="urn:microsoft.com/office/officeart/2005/8/layout/orgChart1"/>
    <dgm:cxn modelId="{123A0E74-83F2-4CA2-97D1-0A94DEC7F3C0}" type="presParOf" srcId="{60181CB3-C36B-434D-B050-33F92D640B4A}" destId="{5592AA50-D433-4145-BF05-AD3EE1BEDCA4}" srcOrd="1" destOrd="0" presId="urn:microsoft.com/office/officeart/2005/8/layout/orgChart1"/>
    <dgm:cxn modelId="{F52F6767-B664-4648-A1B9-EE9C09BDED55}" type="presParOf" srcId="{60181CB3-C36B-434D-B050-33F92D640B4A}" destId="{A4F98303-C630-46F4-97C8-2A5D6D8EEA01}" srcOrd="2" destOrd="0" presId="urn:microsoft.com/office/officeart/2005/8/layout/orgChart1"/>
    <dgm:cxn modelId="{D745AB8D-EAD4-4728-8704-77A097DC28A2}" type="presParOf" srcId="{17D46272-01B5-432A-B436-78525F7A2581}" destId="{318B552E-F14C-47D7-851C-68392C575585}"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CE611907-29BE-445C-8A2A-2D4856ED4CE4}" type="doc">
      <dgm:prSet loTypeId="urn:microsoft.com/office/officeart/2005/8/layout/orgChart1" loCatId="hierarchy" qsTypeId="urn:microsoft.com/office/officeart/2005/8/quickstyle/3d5" qsCatId="3D" csTypeId="urn:microsoft.com/office/officeart/2005/8/colors/accent1_2" csCatId="accent1"/>
      <dgm:spPr/>
      <dgm:t>
        <a:bodyPr/>
        <a:lstStyle/>
        <a:p>
          <a:endParaRPr lang="de-DE"/>
        </a:p>
      </dgm:t>
    </dgm:pt>
    <dgm:pt modelId="{360F119C-915B-4E05-BEE4-EC12659CA449}">
      <dgm:prSet/>
      <dgm:spPr/>
      <dgm:t>
        <a:bodyPr/>
        <a:lstStyle/>
        <a:p>
          <a:pPr rtl="0"/>
          <a:r>
            <a:rPr lang="de-DE" b="1" baseline="0" smtClean="0"/>
            <a:t>Geschäftsbegegnungen</a:t>
          </a:r>
          <a:endParaRPr lang="de-DE"/>
        </a:p>
      </dgm:t>
    </dgm:pt>
    <dgm:pt modelId="{E653C5A0-704B-4C04-A8F4-B7D5A369951B}" type="parTrans" cxnId="{1A480CA5-8226-4581-8068-066888F5871B}">
      <dgm:prSet/>
      <dgm:spPr/>
      <dgm:t>
        <a:bodyPr/>
        <a:lstStyle/>
        <a:p>
          <a:endParaRPr lang="de-DE"/>
        </a:p>
      </dgm:t>
    </dgm:pt>
    <dgm:pt modelId="{020DE710-B3D9-4E62-BA52-097AC11B7BAE}" type="sibTrans" cxnId="{1A480CA5-8226-4581-8068-066888F5871B}">
      <dgm:prSet/>
      <dgm:spPr/>
      <dgm:t>
        <a:bodyPr/>
        <a:lstStyle/>
        <a:p>
          <a:endParaRPr lang="de-DE"/>
        </a:p>
      </dgm:t>
    </dgm:pt>
    <dgm:pt modelId="{30F573D7-1B14-41F2-85ED-A076A67F3E71}">
      <dgm:prSet/>
      <dgm:spPr/>
      <dgm:t>
        <a:bodyPr/>
        <a:lstStyle/>
        <a:p>
          <a:pPr rtl="0"/>
          <a:r>
            <a:rPr lang="de-DE" baseline="0" smtClean="0"/>
            <a:t>ruhiger und respektvoller Umgang ist die Regel</a:t>
          </a:r>
          <a:endParaRPr lang="de-DE"/>
        </a:p>
      </dgm:t>
    </dgm:pt>
    <dgm:pt modelId="{42791DEE-8E99-4C79-8D76-851AFBDD73E7}" type="parTrans" cxnId="{C2CF7D14-2226-47F0-A29F-C63B47974BC5}">
      <dgm:prSet/>
      <dgm:spPr/>
      <dgm:t>
        <a:bodyPr/>
        <a:lstStyle/>
        <a:p>
          <a:endParaRPr lang="de-DE"/>
        </a:p>
      </dgm:t>
    </dgm:pt>
    <dgm:pt modelId="{0C84FF40-FA1B-48CD-81D0-9CFE210BA464}" type="sibTrans" cxnId="{C2CF7D14-2226-47F0-A29F-C63B47974BC5}">
      <dgm:prSet/>
      <dgm:spPr/>
      <dgm:t>
        <a:bodyPr/>
        <a:lstStyle/>
        <a:p>
          <a:endParaRPr lang="de-DE"/>
        </a:p>
      </dgm:t>
    </dgm:pt>
    <dgm:pt modelId="{D312CBCB-0909-449D-977F-57F0591914B5}">
      <dgm:prSet/>
      <dgm:spPr/>
      <dgm:t>
        <a:bodyPr/>
        <a:lstStyle/>
        <a:p>
          <a:pPr rtl="0"/>
          <a:r>
            <a:rPr lang="de-DE" baseline="0" smtClean="0"/>
            <a:t>ordentliche und geschmackvolle Garderobe und gepflegtes Äußeres sind Standards</a:t>
          </a:r>
          <a:endParaRPr lang="de-DE"/>
        </a:p>
      </dgm:t>
    </dgm:pt>
    <dgm:pt modelId="{142E29BD-A89D-4A8E-9943-EAC5D5C74135}" type="parTrans" cxnId="{E7AE6D5C-F32A-4C89-B6AD-82D1967306F0}">
      <dgm:prSet/>
      <dgm:spPr/>
      <dgm:t>
        <a:bodyPr/>
        <a:lstStyle/>
        <a:p>
          <a:endParaRPr lang="de-DE"/>
        </a:p>
      </dgm:t>
    </dgm:pt>
    <dgm:pt modelId="{5A103915-2E28-4EA9-8373-AB016FBFA7D6}" type="sibTrans" cxnId="{E7AE6D5C-F32A-4C89-B6AD-82D1967306F0}">
      <dgm:prSet/>
      <dgm:spPr/>
      <dgm:t>
        <a:bodyPr/>
        <a:lstStyle/>
        <a:p>
          <a:endParaRPr lang="de-DE"/>
        </a:p>
      </dgm:t>
    </dgm:pt>
    <dgm:pt modelId="{2F8BB411-3ED7-4DA7-8AFB-AF0356658F06}">
      <dgm:prSet/>
      <dgm:spPr/>
      <dgm:t>
        <a:bodyPr/>
        <a:lstStyle/>
        <a:p>
          <a:pPr rtl="0"/>
          <a:r>
            <a:rPr lang="de-DE" baseline="0" smtClean="0"/>
            <a:t>auf den persönlichen Kontakt und die Pflege dieser Kontakte wird viel Bedeutung beigemessen, was durch entsprechende Einplanung von Zeit in die Treffen entgegnet werden sollte</a:t>
          </a:r>
          <a:endParaRPr lang="de-DE"/>
        </a:p>
      </dgm:t>
    </dgm:pt>
    <dgm:pt modelId="{CD1C0DC4-B04F-4A19-A6BB-3677BD26F81C}" type="parTrans" cxnId="{11675C6A-2414-48EA-923D-132F491832C5}">
      <dgm:prSet/>
      <dgm:spPr/>
      <dgm:t>
        <a:bodyPr/>
        <a:lstStyle/>
        <a:p>
          <a:endParaRPr lang="de-DE"/>
        </a:p>
      </dgm:t>
    </dgm:pt>
    <dgm:pt modelId="{8947AC54-F42F-4FB4-A143-BF337DE9B477}" type="sibTrans" cxnId="{11675C6A-2414-48EA-923D-132F491832C5}">
      <dgm:prSet/>
      <dgm:spPr/>
      <dgm:t>
        <a:bodyPr/>
        <a:lstStyle/>
        <a:p>
          <a:endParaRPr lang="de-DE"/>
        </a:p>
      </dgm:t>
    </dgm:pt>
    <dgm:pt modelId="{F2F14F78-0CDC-475C-A178-3A8A4A1EA78E}" type="pres">
      <dgm:prSet presAssocID="{CE611907-29BE-445C-8A2A-2D4856ED4CE4}" presName="hierChild1" presStyleCnt="0">
        <dgm:presLayoutVars>
          <dgm:orgChart val="1"/>
          <dgm:chPref val="1"/>
          <dgm:dir/>
          <dgm:animOne val="branch"/>
          <dgm:animLvl val="lvl"/>
          <dgm:resizeHandles/>
        </dgm:presLayoutVars>
      </dgm:prSet>
      <dgm:spPr/>
      <dgm:t>
        <a:bodyPr/>
        <a:lstStyle/>
        <a:p>
          <a:endParaRPr lang="de-DE"/>
        </a:p>
      </dgm:t>
    </dgm:pt>
    <dgm:pt modelId="{833165F3-BCEA-44E8-8965-5DC81217C41D}" type="pres">
      <dgm:prSet presAssocID="{360F119C-915B-4E05-BEE4-EC12659CA449}" presName="hierRoot1" presStyleCnt="0">
        <dgm:presLayoutVars>
          <dgm:hierBranch val="init"/>
        </dgm:presLayoutVars>
      </dgm:prSet>
      <dgm:spPr/>
    </dgm:pt>
    <dgm:pt modelId="{9D499B07-D6C3-4191-A1D8-833DE06DFC10}" type="pres">
      <dgm:prSet presAssocID="{360F119C-915B-4E05-BEE4-EC12659CA449}" presName="rootComposite1" presStyleCnt="0"/>
      <dgm:spPr/>
    </dgm:pt>
    <dgm:pt modelId="{76241E73-68C6-4557-BCDA-6B7B6AB51085}" type="pres">
      <dgm:prSet presAssocID="{360F119C-915B-4E05-BEE4-EC12659CA449}" presName="rootText1" presStyleLbl="node0" presStyleIdx="0" presStyleCnt="1">
        <dgm:presLayoutVars>
          <dgm:chPref val="3"/>
        </dgm:presLayoutVars>
      </dgm:prSet>
      <dgm:spPr/>
      <dgm:t>
        <a:bodyPr/>
        <a:lstStyle/>
        <a:p>
          <a:endParaRPr lang="de-DE"/>
        </a:p>
      </dgm:t>
    </dgm:pt>
    <dgm:pt modelId="{859C01CB-BF17-43EE-8F0E-459310492804}" type="pres">
      <dgm:prSet presAssocID="{360F119C-915B-4E05-BEE4-EC12659CA449}" presName="rootConnector1" presStyleLbl="node1" presStyleIdx="0" presStyleCnt="0"/>
      <dgm:spPr/>
      <dgm:t>
        <a:bodyPr/>
        <a:lstStyle/>
        <a:p>
          <a:endParaRPr lang="de-DE"/>
        </a:p>
      </dgm:t>
    </dgm:pt>
    <dgm:pt modelId="{83040298-1E49-4119-B52E-8137F3E7E1C9}" type="pres">
      <dgm:prSet presAssocID="{360F119C-915B-4E05-BEE4-EC12659CA449}" presName="hierChild2" presStyleCnt="0"/>
      <dgm:spPr/>
    </dgm:pt>
    <dgm:pt modelId="{235916CF-1420-4A65-84FF-D43AE24C8328}" type="pres">
      <dgm:prSet presAssocID="{42791DEE-8E99-4C79-8D76-851AFBDD73E7}" presName="Name37" presStyleLbl="parChTrans1D2" presStyleIdx="0" presStyleCnt="3"/>
      <dgm:spPr/>
      <dgm:t>
        <a:bodyPr/>
        <a:lstStyle/>
        <a:p>
          <a:endParaRPr lang="de-DE"/>
        </a:p>
      </dgm:t>
    </dgm:pt>
    <dgm:pt modelId="{30ADFBBC-2D9B-49D1-AAD6-5EBAA4B09724}" type="pres">
      <dgm:prSet presAssocID="{30F573D7-1B14-41F2-85ED-A076A67F3E71}" presName="hierRoot2" presStyleCnt="0">
        <dgm:presLayoutVars>
          <dgm:hierBranch val="init"/>
        </dgm:presLayoutVars>
      </dgm:prSet>
      <dgm:spPr/>
    </dgm:pt>
    <dgm:pt modelId="{3C1248A1-6E13-46C3-B728-444503B77F21}" type="pres">
      <dgm:prSet presAssocID="{30F573D7-1B14-41F2-85ED-A076A67F3E71}" presName="rootComposite" presStyleCnt="0"/>
      <dgm:spPr/>
    </dgm:pt>
    <dgm:pt modelId="{1355135E-B482-464C-ABBA-2D2F0421A9A9}" type="pres">
      <dgm:prSet presAssocID="{30F573D7-1B14-41F2-85ED-A076A67F3E71}" presName="rootText" presStyleLbl="node2" presStyleIdx="0" presStyleCnt="3">
        <dgm:presLayoutVars>
          <dgm:chPref val="3"/>
        </dgm:presLayoutVars>
      </dgm:prSet>
      <dgm:spPr/>
      <dgm:t>
        <a:bodyPr/>
        <a:lstStyle/>
        <a:p>
          <a:endParaRPr lang="de-DE"/>
        </a:p>
      </dgm:t>
    </dgm:pt>
    <dgm:pt modelId="{227EBD3A-51CE-46D6-A661-956C0CA3A780}" type="pres">
      <dgm:prSet presAssocID="{30F573D7-1B14-41F2-85ED-A076A67F3E71}" presName="rootConnector" presStyleLbl="node2" presStyleIdx="0" presStyleCnt="3"/>
      <dgm:spPr/>
      <dgm:t>
        <a:bodyPr/>
        <a:lstStyle/>
        <a:p>
          <a:endParaRPr lang="de-DE"/>
        </a:p>
      </dgm:t>
    </dgm:pt>
    <dgm:pt modelId="{0000404E-BEC3-4C6F-A3F6-6B8B4C70A6E9}" type="pres">
      <dgm:prSet presAssocID="{30F573D7-1B14-41F2-85ED-A076A67F3E71}" presName="hierChild4" presStyleCnt="0"/>
      <dgm:spPr/>
    </dgm:pt>
    <dgm:pt modelId="{C3FE8BC8-A51D-4F37-99A8-45A38BF53A53}" type="pres">
      <dgm:prSet presAssocID="{30F573D7-1B14-41F2-85ED-A076A67F3E71}" presName="hierChild5" presStyleCnt="0"/>
      <dgm:spPr/>
    </dgm:pt>
    <dgm:pt modelId="{2A283854-E623-4172-8D0E-9DCB4239206B}" type="pres">
      <dgm:prSet presAssocID="{142E29BD-A89D-4A8E-9943-EAC5D5C74135}" presName="Name37" presStyleLbl="parChTrans1D2" presStyleIdx="1" presStyleCnt="3"/>
      <dgm:spPr/>
      <dgm:t>
        <a:bodyPr/>
        <a:lstStyle/>
        <a:p>
          <a:endParaRPr lang="de-DE"/>
        </a:p>
      </dgm:t>
    </dgm:pt>
    <dgm:pt modelId="{E31631A9-F166-4551-99F2-C5B4630AB558}" type="pres">
      <dgm:prSet presAssocID="{D312CBCB-0909-449D-977F-57F0591914B5}" presName="hierRoot2" presStyleCnt="0">
        <dgm:presLayoutVars>
          <dgm:hierBranch val="init"/>
        </dgm:presLayoutVars>
      </dgm:prSet>
      <dgm:spPr/>
    </dgm:pt>
    <dgm:pt modelId="{0B7A66CF-4A66-4F3F-BAE9-605B16357181}" type="pres">
      <dgm:prSet presAssocID="{D312CBCB-0909-449D-977F-57F0591914B5}" presName="rootComposite" presStyleCnt="0"/>
      <dgm:spPr/>
    </dgm:pt>
    <dgm:pt modelId="{B87D6DE3-24C6-4236-BC98-DFCB5BE5BC14}" type="pres">
      <dgm:prSet presAssocID="{D312CBCB-0909-449D-977F-57F0591914B5}" presName="rootText" presStyleLbl="node2" presStyleIdx="1" presStyleCnt="3">
        <dgm:presLayoutVars>
          <dgm:chPref val="3"/>
        </dgm:presLayoutVars>
      </dgm:prSet>
      <dgm:spPr/>
      <dgm:t>
        <a:bodyPr/>
        <a:lstStyle/>
        <a:p>
          <a:endParaRPr lang="de-DE"/>
        </a:p>
      </dgm:t>
    </dgm:pt>
    <dgm:pt modelId="{234F7842-CA39-4E69-8998-B28D83E23F99}" type="pres">
      <dgm:prSet presAssocID="{D312CBCB-0909-449D-977F-57F0591914B5}" presName="rootConnector" presStyleLbl="node2" presStyleIdx="1" presStyleCnt="3"/>
      <dgm:spPr/>
      <dgm:t>
        <a:bodyPr/>
        <a:lstStyle/>
        <a:p>
          <a:endParaRPr lang="de-DE"/>
        </a:p>
      </dgm:t>
    </dgm:pt>
    <dgm:pt modelId="{B0E1E29A-51FB-4418-809B-E03B2C788FB3}" type="pres">
      <dgm:prSet presAssocID="{D312CBCB-0909-449D-977F-57F0591914B5}" presName="hierChild4" presStyleCnt="0"/>
      <dgm:spPr/>
    </dgm:pt>
    <dgm:pt modelId="{0B81170E-8EE0-42B8-8F31-C1A912FF7DA7}" type="pres">
      <dgm:prSet presAssocID="{D312CBCB-0909-449D-977F-57F0591914B5}" presName="hierChild5" presStyleCnt="0"/>
      <dgm:spPr/>
    </dgm:pt>
    <dgm:pt modelId="{5BB4860F-0E2F-4801-B760-F68EF960F600}" type="pres">
      <dgm:prSet presAssocID="{CD1C0DC4-B04F-4A19-A6BB-3677BD26F81C}" presName="Name37" presStyleLbl="parChTrans1D2" presStyleIdx="2" presStyleCnt="3"/>
      <dgm:spPr/>
      <dgm:t>
        <a:bodyPr/>
        <a:lstStyle/>
        <a:p>
          <a:endParaRPr lang="de-DE"/>
        </a:p>
      </dgm:t>
    </dgm:pt>
    <dgm:pt modelId="{BFF36C52-D742-4C96-887A-42468C9C4A95}" type="pres">
      <dgm:prSet presAssocID="{2F8BB411-3ED7-4DA7-8AFB-AF0356658F06}" presName="hierRoot2" presStyleCnt="0">
        <dgm:presLayoutVars>
          <dgm:hierBranch val="init"/>
        </dgm:presLayoutVars>
      </dgm:prSet>
      <dgm:spPr/>
    </dgm:pt>
    <dgm:pt modelId="{4940758C-4F18-4BAB-9D5A-BA3BA8D84D29}" type="pres">
      <dgm:prSet presAssocID="{2F8BB411-3ED7-4DA7-8AFB-AF0356658F06}" presName="rootComposite" presStyleCnt="0"/>
      <dgm:spPr/>
    </dgm:pt>
    <dgm:pt modelId="{20B223E6-BC76-4916-AB1C-3E7830A5DF21}" type="pres">
      <dgm:prSet presAssocID="{2F8BB411-3ED7-4DA7-8AFB-AF0356658F06}" presName="rootText" presStyleLbl="node2" presStyleIdx="2" presStyleCnt="3">
        <dgm:presLayoutVars>
          <dgm:chPref val="3"/>
        </dgm:presLayoutVars>
      </dgm:prSet>
      <dgm:spPr/>
      <dgm:t>
        <a:bodyPr/>
        <a:lstStyle/>
        <a:p>
          <a:endParaRPr lang="de-DE"/>
        </a:p>
      </dgm:t>
    </dgm:pt>
    <dgm:pt modelId="{087072D0-9A64-45C5-A2C0-C00AE3887958}" type="pres">
      <dgm:prSet presAssocID="{2F8BB411-3ED7-4DA7-8AFB-AF0356658F06}" presName="rootConnector" presStyleLbl="node2" presStyleIdx="2" presStyleCnt="3"/>
      <dgm:spPr/>
      <dgm:t>
        <a:bodyPr/>
        <a:lstStyle/>
        <a:p>
          <a:endParaRPr lang="de-DE"/>
        </a:p>
      </dgm:t>
    </dgm:pt>
    <dgm:pt modelId="{015A52A9-72C4-4BAE-B343-18468C6D44CD}" type="pres">
      <dgm:prSet presAssocID="{2F8BB411-3ED7-4DA7-8AFB-AF0356658F06}" presName="hierChild4" presStyleCnt="0"/>
      <dgm:spPr/>
    </dgm:pt>
    <dgm:pt modelId="{9C1BFB6F-1A08-4C39-99DC-37F605177BB8}" type="pres">
      <dgm:prSet presAssocID="{2F8BB411-3ED7-4DA7-8AFB-AF0356658F06}" presName="hierChild5" presStyleCnt="0"/>
      <dgm:spPr/>
    </dgm:pt>
    <dgm:pt modelId="{AEB60B3F-7A61-4B4B-92E7-C8C4D5458549}" type="pres">
      <dgm:prSet presAssocID="{360F119C-915B-4E05-BEE4-EC12659CA449}" presName="hierChild3" presStyleCnt="0"/>
      <dgm:spPr/>
    </dgm:pt>
  </dgm:ptLst>
  <dgm:cxnLst>
    <dgm:cxn modelId="{4A219C34-8346-43C5-A3F6-FB6A085D6B3F}" type="presOf" srcId="{142E29BD-A89D-4A8E-9943-EAC5D5C74135}" destId="{2A283854-E623-4172-8D0E-9DCB4239206B}" srcOrd="0" destOrd="0" presId="urn:microsoft.com/office/officeart/2005/8/layout/orgChart1"/>
    <dgm:cxn modelId="{339F2FA0-797B-41C4-A2DD-A89AC72DC60D}" type="presOf" srcId="{CE611907-29BE-445C-8A2A-2D4856ED4CE4}" destId="{F2F14F78-0CDC-475C-A178-3A8A4A1EA78E}" srcOrd="0" destOrd="0" presId="urn:microsoft.com/office/officeart/2005/8/layout/orgChart1"/>
    <dgm:cxn modelId="{246FC887-9105-412A-BB5F-34CB83ABF8C0}" type="presOf" srcId="{360F119C-915B-4E05-BEE4-EC12659CA449}" destId="{859C01CB-BF17-43EE-8F0E-459310492804}" srcOrd="1" destOrd="0" presId="urn:microsoft.com/office/officeart/2005/8/layout/orgChart1"/>
    <dgm:cxn modelId="{B29FF457-8B6E-4877-92EB-2336E39300BE}" type="presOf" srcId="{360F119C-915B-4E05-BEE4-EC12659CA449}" destId="{76241E73-68C6-4557-BCDA-6B7B6AB51085}" srcOrd="0" destOrd="0" presId="urn:microsoft.com/office/officeart/2005/8/layout/orgChart1"/>
    <dgm:cxn modelId="{C2CF7D14-2226-47F0-A29F-C63B47974BC5}" srcId="{360F119C-915B-4E05-BEE4-EC12659CA449}" destId="{30F573D7-1B14-41F2-85ED-A076A67F3E71}" srcOrd="0" destOrd="0" parTransId="{42791DEE-8E99-4C79-8D76-851AFBDD73E7}" sibTransId="{0C84FF40-FA1B-48CD-81D0-9CFE210BA464}"/>
    <dgm:cxn modelId="{03A3D661-CAA6-4487-AC3D-92F5D6E39091}" type="presOf" srcId="{D312CBCB-0909-449D-977F-57F0591914B5}" destId="{B87D6DE3-24C6-4236-BC98-DFCB5BE5BC14}" srcOrd="0" destOrd="0" presId="urn:microsoft.com/office/officeart/2005/8/layout/orgChart1"/>
    <dgm:cxn modelId="{E7AE6D5C-F32A-4C89-B6AD-82D1967306F0}" srcId="{360F119C-915B-4E05-BEE4-EC12659CA449}" destId="{D312CBCB-0909-449D-977F-57F0591914B5}" srcOrd="1" destOrd="0" parTransId="{142E29BD-A89D-4A8E-9943-EAC5D5C74135}" sibTransId="{5A103915-2E28-4EA9-8373-AB016FBFA7D6}"/>
    <dgm:cxn modelId="{287ADAB2-8980-474A-A913-769E7C29E734}" type="presOf" srcId="{42791DEE-8E99-4C79-8D76-851AFBDD73E7}" destId="{235916CF-1420-4A65-84FF-D43AE24C8328}" srcOrd="0" destOrd="0" presId="urn:microsoft.com/office/officeart/2005/8/layout/orgChart1"/>
    <dgm:cxn modelId="{11675C6A-2414-48EA-923D-132F491832C5}" srcId="{360F119C-915B-4E05-BEE4-EC12659CA449}" destId="{2F8BB411-3ED7-4DA7-8AFB-AF0356658F06}" srcOrd="2" destOrd="0" parTransId="{CD1C0DC4-B04F-4A19-A6BB-3677BD26F81C}" sibTransId="{8947AC54-F42F-4FB4-A143-BF337DE9B477}"/>
    <dgm:cxn modelId="{BCBEA58A-13F5-4425-BDF6-C2580B5E106A}" type="presOf" srcId="{CD1C0DC4-B04F-4A19-A6BB-3677BD26F81C}" destId="{5BB4860F-0E2F-4801-B760-F68EF960F600}" srcOrd="0" destOrd="0" presId="urn:microsoft.com/office/officeart/2005/8/layout/orgChart1"/>
    <dgm:cxn modelId="{F91AFA31-864A-4BA7-8CA1-8FA8DDD7963C}" type="presOf" srcId="{D312CBCB-0909-449D-977F-57F0591914B5}" destId="{234F7842-CA39-4E69-8998-B28D83E23F99}" srcOrd="1" destOrd="0" presId="urn:microsoft.com/office/officeart/2005/8/layout/orgChart1"/>
    <dgm:cxn modelId="{BA6941D2-3D74-4DDC-9050-51E321A02AAF}" type="presOf" srcId="{30F573D7-1B14-41F2-85ED-A076A67F3E71}" destId="{1355135E-B482-464C-ABBA-2D2F0421A9A9}" srcOrd="0" destOrd="0" presId="urn:microsoft.com/office/officeart/2005/8/layout/orgChart1"/>
    <dgm:cxn modelId="{86F2CA7A-7BF6-4CD7-A3E6-883210A5AF41}" type="presOf" srcId="{2F8BB411-3ED7-4DA7-8AFB-AF0356658F06}" destId="{087072D0-9A64-45C5-A2C0-C00AE3887958}" srcOrd="1" destOrd="0" presId="urn:microsoft.com/office/officeart/2005/8/layout/orgChart1"/>
    <dgm:cxn modelId="{1A480CA5-8226-4581-8068-066888F5871B}" srcId="{CE611907-29BE-445C-8A2A-2D4856ED4CE4}" destId="{360F119C-915B-4E05-BEE4-EC12659CA449}" srcOrd="0" destOrd="0" parTransId="{E653C5A0-704B-4C04-A8F4-B7D5A369951B}" sibTransId="{020DE710-B3D9-4E62-BA52-097AC11B7BAE}"/>
    <dgm:cxn modelId="{F17FFC91-9A42-4360-B491-AE4B70449031}" type="presOf" srcId="{2F8BB411-3ED7-4DA7-8AFB-AF0356658F06}" destId="{20B223E6-BC76-4916-AB1C-3E7830A5DF21}" srcOrd="0" destOrd="0" presId="urn:microsoft.com/office/officeart/2005/8/layout/orgChart1"/>
    <dgm:cxn modelId="{32EAA8F6-C554-4C44-851E-0796BC2ACD73}" type="presOf" srcId="{30F573D7-1B14-41F2-85ED-A076A67F3E71}" destId="{227EBD3A-51CE-46D6-A661-956C0CA3A780}" srcOrd="1" destOrd="0" presId="urn:microsoft.com/office/officeart/2005/8/layout/orgChart1"/>
    <dgm:cxn modelId="{5F3E050D-4019-44E0-9B02-A8146D321492}" type="presParOf" srcId="{F2F14F78-0CDC-475C-A178-3A8A4A1EA78E}" destId="{833165F3-BCEA-44E8-8965-5DC81217C41D}" srcOrd="0" destOrd="0" presId="urn:microsoft.com/office/officeart/2005/8/layout/orgChart1"/>
    <dgm:cxn modelId="{30A33294-795D-4C73-9E3E-5DF1CF0E7F6E}" type="presParOf" srcId="{833165F3-BCEA-44E8-8965-5DC81217C41D}" destId="{9D499B07-D6C3-4191-A1D8-833DE06DFC10}" srcOrd="0" destOrd="0" presId="urn:microsoft.com/office/officeart/2005/8/layout/orgChart1"/>
    <dgm:cxn modelId="{735F263F-7433-412F-B73E-C6CAB00D154C}" type="presParOf" srcId="{9D499B07-D6C3-4191-A1D8-833DE06DFC10}" destId="{76241E73-68C6-4557-BCDA-6B7B6AB51085}" srcOrd="0" destOrd="0" presId="urn:microsoft.com/office/officeart/2005/8/layout/orgChart1"/>
    <dgm:cxn modelId="{A84E5401-9342-4075-A9F4-67A9B6492349}" type="presParOf" srcId="{9D499B07-D6C3-4191-A1D8-833DE06DFC10}" destId="{859C01CB-BF17-43EE-8F0E-459310492804}" srcOrd="1" destOrd="0" presId="urn:microsoft.com/office/officeart/2005/8/layout/orgChart1"/>
    <dgm:cxn modelId="{33809349-BE8F-4CEC-B5F5-7719C4A577A2}" type="presParOf" srcId="{833165F3-BCEA-44E8-8965-5DC81217C41D}" destId="{83040298-1E49-4119-B52E-8137F3E7E1C9}" srcOrd="1" destOrd="0" presId="urn:microsoft.com/office/officeart/2005/8/layout/orgChart1"/>
    <dgm:cxn modelId="{D621E113-4FA5-4700-BA31-C37F85AD6507}" type="presParOf" srcId="{83040298-1E49-4119-B52E-8137F3E7E1C9}" destId="{235916CF-1420-4A65-84FF-D43AE24C8328}" srcOrd="0" destOrd="0" presId="urn:microsoft.com/office/officeart/2005/8/layout/orgChart1"/>
    <dgm:cxn modelId="{11A3A60B-B850-44FA-B9D1-2C5FAF117CFB}" type="presParOf" srcId="{83040298-1E49-4119-B52E-8137F3E7E1C9}" destId="{30ADFBBC-2D9B-49D1-AAD6-5EBAA4B09724}" srcOrd="1" destOrd="0" presId="urn:microsoft.com/office/officeart/2005/8/layout/orgChart1"/>
    <dgm:cxn modelId="{11E59335-AC37-4C0E-9D19-6B983B9BB423}" type="presParOf" srcId="{30ADFBBC-2D9B-49D1-AAD6-5EBAA4B09724}" destId="{3C1248A1-6E13-46C3-B728-444503B77F21}" srcOrd="0" destOrd="0" presId="urn:microsoft.com/office/officeart/2005/8/layout/orgChart1"/>
    <dgm:cxn modelId="{487FE9B0-3F8D-4F77-81B0-47F1A5CA1B19}" type="presParOf" srcId="{3C1248A1-6E13-46C3-B728-444503B77F21}" destId="{1355135E-B482-464C-ABBA-2D2F0421A9A9}" srcOrd="0" destOrd="0" presId="urn:microsoft.com/office/officeart/2005/8/layout/orgChart1"/>
    <dgm:cxn modelId="{223643FB-DB54-4A4B-840F-143F22EEF37A}" type="presParOf" srcId="{3C1248A1-6E13-46C3-B728-444503B77F21}" destId="{227EBD3A-51CE-46D6-A661-956C0CA3A780}" srcOrd="1" destOrd="0" presId="urn:microsoft.com/office/officeart/2005/8/layout/orgChart1"/>
    <dgm:cxn modelId="{C0E7FB6C-4C9F-403B-AAFC-2B2ED1353682}" type="presParOf" srcId="{30ADFBBC-2D9B-49D1-AAD6-5EBAA4B09724}" destId="{0000404E-BEC3-4C6F-A3F6-6B8B4C70A6E9}" srcOrd="1" destOrd="0" presId="urn:microsoft.com/office/officeart/2005/8/layout/orgChart1"/>
    <dgm:cxn modelId="{962E1FE3-DC64-48DD-9B00-63FCA7667197}" type="presParOf" srcId="{30ADFBBC-2D9B-49D1-AAD6-5EBAA4B09724}" destId="{C3FE8BC8-A51D-4F37-99A8-45A38BF53A53}" srcOrd="2" destOrd="0" presId="urn:microsoft.com/office/officeart/2005/8/layout/orgChart1"/>
    <dgm:cxn modelId="{546B101C-9C2D-4DB1-8378-614C771FDC34}" type="presParOf" srcId="{83040298-1E49-4119-B52E-8137F3E7E1C9}" destId="{2A283854-E623-4172-8D0E-9DCB4239206B}" srcOrd="2" destOrd="0" presId="urn:microsoft.com/office/officeart/2005/8/layout/orgChart1"/>
    <dgm:cxn modelId="{72D8F0B6-16BD-49C7-91B1-4747E43CB9C0}" type="presParOf" srcId="{83040298-1E49-4119-B52E-8137F3E7E1C9}" destId="{E31631A9-F166-4551-99F2-C5B4630AB558}" srcOrd="3" destOrd="0" presId="urn:microsoft.com/office/officeart/2005/8/layout/orgChart1"/>
    <dgm:cxn modelId="{02F66A2A-47C0-47EA-A5AC-73FADCA8019C}" type="presParOf" srcId="{E31631A9-F166-4551-99F2-C5B4630AB558}" destId="{0B7A66CF-4A66-4F3F-BAE9-605B16357181}" srcOrd="0" destOrd="0" presId="urn:microsoft.com/office/officeart/2005/8/layout/orgChart1"/>
    <dgm:cxn modelId="{0E3CD502-18CE-4EC1-9ECD-EE401BCA6604}" type="presParOf" srcId="{0B7A66CF-4A66-4F3F-BAE9-605B16357181}" destId="{B87D6DE3-24C6-4236-BC98-DFCB5BE5BC14}" srcOrd="0" destOrd="0" presId="urn:microsoft.com/office/officeart/2005/8/layout/orgChart1"/>
    <dgm:cxn modelId="{E1E318CE-91C3-4E67-A7FD-6B2FFB0EA26A}" type="presParOf" srcId="{0B7A66CF-4A66-4F3F-BAE9-605B16357181}" destId="{234F7842-CA39-4E69-8998-B28D83E23F99}" srcOrd="1" destOrd="0" presId="urn:microsoft.com/office/officeart/2005/8/layout/orgChart1"/>
    <dgm:cxn modelId="{81F30709-0A89-49C7-B0CA-7B7993FD431E}" type="presParOf" srcId="{E31631A9-F166-4551-99F2-C5B4630AB558}" destId="{B0E1E29A-51FB-4418-809B-E03B2C788FB3}" srcOrd="1" destOrd="0" presId="urn:microsoft.com/office/officeart/2005/8/layout/orgChart1"/>
    <dgm:cxn modelId="{0EF8DF73-0630-4B15-8289-63586971F958}" type="presParOf" srcId="{E31631A9-F166-4551-99F2-C5B4630AB558}" destId="{0B81170E-8EE0-42B8-8F31-C1A912FF7DA7}" srcOrd="2" destOrd="0" presId="urn:microsoft.com/office/officeart/2005/8/layout/orgChart1"/>
    <dgm:cxn modelId="{C9FB4DFD-68F1-48B4-8800-F9DE47C4B5EE}" type="presParOf" srcId="{83040298-1E49-4119-B52E-8137F3E7E1C9}" destId="{5BB4860F-0E2F-4801-B760-F68EF960F600}" srcOrd="4" destOrd="0" presId="urn:microsoft.com/office/officeart/2005/8/layout/orgChart1"/>
    <dgm:cxn modelId="{29B311EF-34D7-4EEE-B389-F0DDC72168EA}" type="presParOf" srcId="{83040298-1E49-4119-B52E-8137F3E7E1C9}" destId="{BFF36C52-D742-4C96-887A-42468C9C4A95}" srcOrd="5" destOrd="0" presId="urn:microsoft.com/office/officeart/2005/8/layout/orgChart1"/>
    <dgm:cxn modelId="{9E710FDE-3B59-46FD-8141-93E2DB17BA8C}" type="presParOf" srcId="{BFF36C52-D742-4C96-887A-42468C9C4A95}" destId="{4940758C-4F18-4BAB-9D5A-BA3BA8D84D29}" srcOrd="0" destOrd="0" presId="urn:microsoft.com/office/officeart/2005/8/layout/orgChart1"/>
    <dgm:cxn modelId="{EBABE85C-5DA8-44CA-84CF-460F0E2C8853}" type="presParOf" srcId="{4940758C-4F18-4BAB-9D5A-BA3BA8D84D29}" destId="{20B223E6-BC76-4916-AB1C-3E7830A5DF21}" srcOrd="0" destOrd="0" presId="urn:microsoft.com/office/officeart/2005/8/layout/orgChart1"/>
    <dgm:cxn modelId="{22686014-6E72-423D-B731-FE4F6D658567}" type="presParOf" srcId="{4940758C-4F18-4BAB-9D5A-BA3BA8D84D29}" destId="{087072D0-9A64-45C5-A2C0-C00AE3887958}" srcOrd="1" destOrd="0" presId="urn:microsoft.com/office/officeart/2005/8/layout/orgChart1"/>
    <dgm:cxn modelId="{F0B2FF14-1332-4681-BA04-2A52A168AFDE}" type="presParOf" srcId="{BFF36C52-D742-4C96-887A-42468C9C4A95}" destId="{015A52A9-72C4-4BAE-B343-18468C6D44CD}" srcOrd="1" destOrd="0" presId="urn:microsoft.com/office/officeart/2005/8/layout/orgChart1"/>
    <dgm:cxn modelId="{E5000E6A-888D-4582-BE23-15D9F0726722}" type="presParOf" srcId="{BFF36C52-D742-4C96-887A-42468C9C4A95}" destId="{9C1BFB6F-1A08-4C39-99DC-37F605177BB8}" srcOrd="2" destOrd="0" presId="urn:microsoft.com/office/officeart/2005/8/layout/orgChart1"/>
    <dgm:cxn modelId="{2C6CC151-B735-40F5-8E0B-63133D8C30CB}" type="presParOf" srcId="{833165F3-BCEA-44E8-8965-5DC81217C41D}" destId="{AEB60B3F-7A61-4B4B-92E7-C8C4D5458549}"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E07C0157-E36A-4544-994F-B90561109700}" type="doc">
      <dgm:prSet loTypeId="urn:microsoft.com/office/officeart/2005/8/layout/orgChart1" loCatId="hierarchy" qsTypeId="urn:microsoft.com/office/officeart/2005/8/quickstyle/3d5" qsCatId="3D" csTypeId="urn:microsoft.com/office/officeart/2005/8/colors/accent1_2" csCatId="accent1"/>
      <dgm:spPr/>
      <dgm:t>
        <a:bodyPr/>
        <a:lstStyle/>
        <a:p>
          <a:endParaRPr lang="de-DE"/>
        </a:p>
      </dgm:t>
    </dgm:pt>
    <dgm:pt modelId="{549F7488-4BBC-44DA-BB27-D815DC389D38}">
      <dgm:prSet/>
      <dgm:spPr/>
      <dgm:t>
        <a:bodyPr/>
        <a:lstStyle/>
        <a:p>
          <a:pPr rtl="0"/>
          <a:r>
            <a:rPr lang="de-DE" b="1" baseline="0" smtClean="0"/>
            <a:t>a) Vorbereitungen für das erste Treffen</a:t>
          </a:r>
          <a:endParaRPr lang="de-DE"/>
        </a:p>
      </dgm:t>
    </dgm:pt>
    <dgm:pt modelId="{20F2973E-FBD4-4FB6-A6D9-689B9CBCB63C}" type="parTrans" cxnId="{07EB450C-C334-4AF5-A644-0ADA3EAC1B8A}">
      <dgm:prSet/>
      <dgm:spPr/>
      <dgm:t>
        <a:bodyPr/>
        <a:lstStyle/>
        <a:p>
          <a:endParaRPr lang="de-DE"/>
        </a:p>
      </dgm:t>
    </dgm:pt>
    <dgm:pt modelId="{EEE43825-02CD-4AB6-9534-7B71256732ED}" type="sibTrans" cxnId="{07EB450C-C334-4AF5-A644-0ADA3EAC1B8A}">
      <dgm:prSet/>
      <dgm:spPr/>
      <dgm:t>
        <a:bodyPr/>
        <a:lstStyle/>
        <a:p>
          <a:endParaRPr lang="de-DE"/>
        </a:p>
      </dgm:t>
    </dgm:pt>
    <dgm:pt modelId="{0C4FA2F7-F4B9-4ADA-886B-9E78C3B69227}">
      <dgm:prSet/>
      <dgm:spPr/>
      <dgm:t>
        <a:bodyPr/>
        <a:lstStyle/>
        <a:p>
          <a:pPr rtl="0"/>
          <a:r>
            <a:rPr lang="de-DE" baseline="0" smtClean="0"/>
            <a:t>Zeit und Geduld sollte eingeplant werden, da der Vertrauensgewinn auf beiden Seiten Priorität genießen sollte</a:t>
          </a:r>
          <a:endParaRPr lang="de-DE"/>
        </a:p>
      </dgm:t>
    </dgm:pt>
    <dgm:pt modelId="{85B74855-2AE4-45E3-8EBF-59D836875BDA}" type="parTrans" cxnId="{A39828BE-7645-4A1E-BC37-D336863ABE77}">
      <dgm:prSet/>
      <dgm:spPr/>
      <dgm:t>
        <a:bodyPr/>
        <a:lstStyle/>
        <a:p>
          <a:endParaRPr lang="de-DE"/>
        </a:p>
      </dgm:t>
    </dgm:pt>
    <dgm:pt modelId="{9FDBD71B-3D38-48BD-A483-73E7A66851EE}" type="sibTrans" cxnId="{A39828BE-7645-4A1E-BC37-D336863ABE77}">
      <dgm:prSet/>
      <dgm:spPr/>
      <dgm:t>
        <a:bodyPr/>
        <a:lstStyle/>
        <a:p>
          <a:endParaRPr lang="de-DE"/>
        </a:p>
      </dgm:t>
    </dgm:pt>
    <dgm:pt modelId="{8857054C-FF44-4C23-BFC1-9BA6F7389778}">
      <dgm:prSet/>
      <dgm:spPr/>
      <dgm:t>
        <a:bodyPr/>
        <a:lstStyle/>
        <a:p>
          <a:pPr rtl="0"/>
          <a:r>
            <a:rPr lang="de-DE" baseline="0" smtClean="0"/>
            <a:t>das erste Treffen sollte nach den üblichen Standards verabredet werden und zur Sicherheit vor Antritt der Anreise auch per E-Mail oder per Telefax bestätigt werden</a:t>
          </a:r>
          <a:endParaRPr lang="de-DE"/>
        </a:p>
      </dgm:t>
    </dgm:pt>
    <dgm:pt modelId="{881A98D0-E5AF-40D8-8D27-DFE9A9AD494C}" type="parTrans" cxnId="{753BBFD5-9148-48D5-87AE-D8CB6DCD3CD1}">
      <dgm:prSet/>
      <dgm:spPr/>
      <dgm:t>
        <a:bodyPr/>
        <a:lstStyle/>
        <a:p>
          <a:endParaRPr lang="de-DE"/>
        </a:p>
      </dgm:t>
    </dgm:pt>
    <dgm:pt modelId="{75B46B9F-2201-4BA5-86D6-94C66AE00ACD}" type="sibTrans" cxnId="{753BBFD5-9148-48D5-87AE-D8CB6DCD3CD1}">
      <dgm:prSet/>
      <dgm:spPr/>
      <dgm:t>
        <a:bodyPr/>
        <a:lstStyle/>
        <a:p>
          <a:endParaRPr lang="de-DE"/>
        </a:p>
      </dgm:t>
    </dgm:pt>
    <dgm:pt modelId="{46E44C59-692F-435A-8FCB-C8EC76FE68BB}">
      <dgm:prSet/>
      <dgm:spPr/>
      <dgm:t>
        <a:bodyPr/>
        <a:lstStyle/>
        <a:p>
          <a:pPr rtl="0"/>
          <a:r>
            <a:rPr lang="de-DE" baseline="0" smtClean="0"/>
            <a:t>die Notwendigkeit von Dolmetschern sollte vor dem Treffen geprüft werden; die Qualität des auszuwählenden Dolmetschers entscheidet über die Reibungslosigkeit der Kommunikation</a:t>
          </a:r>
          <a:endParaRPr lang="de-DE"/>
        </a:p>
      </dgm:t>
    </dgm:pt>
    <dgm:pt modelId="{384D6C0E-8037-4B47-9ADB-EF282A400EEB}" type="parTrans" cxnId="{5FF8FA28-07AE-4967-9189-EF6D48D7A1D0}">
      <dgm:prSet/>
      <dgm:spPr/>
      <dgm:t>
        <a:bodyPr/>
        <a:lstStyle/>
        <a:p>
          <a:endParaRPr lang="de-DE"/>
        </a:p>
      </dgm:t>
    </dgm:pt>
    <dgm:pt modelId="{CA552AD3-1143-4CAC-BB6A-2BA1AD718909}" type="sibTrans" cxnId="{5FF8FA28-07AE-4967-9189-EF6D48D7A1D0}">
      <dgm:prSet/>
      <dgm:spPr/>
      <dgm:t>
        <a:bodyPr/>
        <a:lstStyle/>
        <a:p>
          <a:endParaRPr lang="de-DE"/>
        </a:p>
      </dgm:t>
    </dgm:pt>
    <dgm:pt modelId="{F2C06C63-CECE-4FDD-AA32-F3C0364637A9}" type="pres">
      <dgm:prSet presAssocID="{E07C0157-E36A-4544-994F-B90561109700}" presName="hierChild1" presStyleCnt="0">
        <dgm:presLayoutVars>
          <dgm:orgChart val="1"/>
          <dgm:chPref val="1"/>
          <dgm:dir/>
          <dgm:animOne val="branch"/>
          <dgm:animLvl val="lvl"/>
          <dgm:resizeHandles/>
        </dgm:presLayoutVars>
      </dgm:prSet>
      <dgm:spPr/>
      <dgm:t>
        <a:bodyPr/>
        <a:lstStyle/>
        <a:p>
          <a:endParaRPr lang="de-DE"/>
        </a:p>
      </dgm:t>
    </dgm:pt>
    <dgm:pt modelId="{2E907604-4FCA-47FB-98DE-92FF9F947AAA}" type="pres">
      <dgm:prSet presAssocID="{549F7488-4BBC-44DA-BB27-D815DC389D38}" presName="hierRoot1" presStyleCnt="0">
        <dgm:presLayoutVars>
          <dgm:hierBranch val="init"/>
        </dgm:presLayoutVars>
      </dgm:prSet>
      <dgm:spPr/>
    </dgm:pt>
    <dgm:pt modelId="{47749ED9-1817-48DF-AA91-63183CE640FE}" type="pres">
      <dgm:prSet presAssocID="{549F7488-4BBC-44DA-BB27-D815DC389D38}" presName="rootComposite1" presStyleCnt="0"/>
      <dgm:spPr/>
    </dgm:pt>
    <dgm:pt modelId="{6B2101CB-C243-46B1-910F-FD73E175DBB1}" type="pres">
      <dgm:prSet presAssocID="{549F7488-4BBC-44DA-BB27-D815DC389D38}" presName="rootText1" presStyleLbl="node0" presStyleIdx="0" presStyleCnt="1">
        <dgm:presLayoutVars>
          <dgm:chPref val="3"/>
        </dgm:presLayoutVars>
      </dgm:prSet>
      <dgm:spPr/>
      <dgm:t>
        <a:bodyPr/>
        <a:lstStyle/>
        <a:p>
          <a:endParaRPr lang="de-DE"/>
        </a:p>
      </dgm:t>
    </dgm:pt>
    <dgm:pt modelId="{53F1EA41-4762-4F18-967F-140394126360}" type="pres">
      <dgm:prSet presAssocID="{549F7488-4BBC-44DA-BB27-D815DC389D38}" presName="rootConnector1" presStyleLbl="node1" presStyleIdx="0" presStyleCnt="0"/>
      <dgm:spPr/>
      <dgm:t>
        <a:bodyPr/>
        <a:lstStyle/>
        <a:p>
          <a:endParaRPr lang="de-DE"/>
        </a:p>
      </dgm:t>
    </dgm:pt>
    <dgm:pt modelId="{0830A824-139C-4E02-B704-08043FCF1F53}" type="pres">
      <dgm:prSet presAssocID="{549F7488-4BBC-44DA-BB27-D815DC389D38}" presName="hierChild2" presStyleCnt="0"/>
      <dgm:spPr/>
    </dgm:pt>
    <dgm:pt modelId="{D0216AB4-C394-4CFC-B3D1-B93C47008C9C}" type="pres">
      <dgm:prSet presAssocID="{85B74855-2AE4-45E3-8EBF-59D836875BDA}" presName="Name37" presStyleLbl="parChTrans1D2" presStyleIdx="0" presStyleCnt="3"/>
      <dgm:spPr/>
      <dgm:t>
        <a:bodyPr/>
        <a:lstStyle/>
        <a:p>
          <a:endParaRPr lang="de-DE"/>
        </a:p>
      </dgm:t>
    </dgm:pt>
    <dgm:pt modelId="{BBFF5614-44D2-463B-B1E3-C8B37D99979C}" type="pres">
      <dgm:prSet presAssocID="{0C4FA2F7-F4B9-4ADA-886B-9E78C3B69227}" presName="hierRoot2" presStyleCnt="0">
        <dgm:presLayoutVars>
          <dgm:hierBranch val="init"/>
        </dgm:presLayoutVars>
      </dgm:prSet>
      <dgm:spPr/>
    </dgm:pt>
    <dgm:pt modelId="{91728869-60DB-4B18-8E5A-DCFFDACCAE9A}" type="pres">
      <dgm:prSet presAssocID="{0C4FA2F7-F4B9-4ADA-886B-9E78C3B69227}" presName="rootComposite" presStyleCnt="0"/>
      <dgm:spPr/>
    </dgm:pt>
    <dgm:pt modelId="{E9ED8E2F-F34A-4CC9-A9E1-7E67FAE804AD}" type="pres">
      <dgm:prSet presAssocID="{0C4FA2F7-F4B9-4ADA-886B-9E78C3B69227}" presName="rootText" presStyleLbl="node2" presStyleIdx="0" presStyleCnt="3">
        <dgm:presLayoutVars>
          <dgm:chPref val="3"/>
        </dgm:presLayoutVars>
      </dgm:prSet>
      <dgm:spPr/>
      <dgm:t>
        <a:bodyPr/>
        <a:lstStyle/>
        <a:p>
          <a:endParaRPr lang="de-DE"/>
        </a:p>
      </dgm:t>
    </dgm:pt>
    <dgm:pt modelId="{DE7998BC-587E-4951-BB55-83B716751D25}" type="pres">
      <dgm:prSet presAssocID="{0C4FA2F7-F4B9-4ADA-886B-9E78C3B69227}" presName="rootConnector" presStyleLbl="node2" presStyleIdx="0" presStyleCnt="3"/>
      <dgm:spPr/>
      <dgm:t>
        <a:bodyPr/>
        <a:lstStyle/>
        <a:p>
          <a:endParaRPr lang="de-DE"/>
        </a:p>
      </dgm:t>
    </dgm:pt>
    <dgm:pt modelId="{F7D01EF4-4B15-4859-AF44-489B9EBF5A6D}" type="pres">
      <dgm:prSet presAssocID="{0C4FA2F7-F4B9-4ADA-886B-9E78C3B69227}" presName="hierChild4" presStyleCnt="0"/>
      <dgm:spPr/>
    </dgm:pt>
    <dgm:pt modelId="{FACC1B15-2AB0-455D-8E76-EF055354ABF1}" type="pres">
      <dgm:prSet presAssocID="{0C4FA2F7-F4B9-4ADA-886B-9E78C3B69227}" presName="hierChild5" presStyleCnt="0"/>
      <dgm:spPr/>
    </dgm:pt>
    <dgm:pt modelId="{93661E04-C8F0-46CA-9A09-2562D569D9B8}" type="pres">
      <dgm:prSet presAssocID="{881A98D0-E5AF-40D8-8D27-DFE9A9AD494C}" presName="Name37" presStyleLbl="parChTrans1D2" presStyleIdx="1" presStyleCnt="3"/>
      <dgm:spPr/>
      <dgm:t>
        <a:bodyPr/>
        <a:lstStyle/>
        <a:p>
          <a:endParaRPr lang="de-DE"/>
        </a:p>
      </dgm:t>
    </dgm:pt>
    <dgm:pt modelId="{F1CA000B-0A84-4A1B-AA1A-4688D5B644BF}" type="pres">
      <dgm:prSet presAssocID="{8857054C-FF44-4C23-BFC1-9BA6F7389778}" presName="hierRoot2" presStyleCnt="0">
        <dgm:presLayoutVars>
          <dgm:hierBranch val="init"/>
        </dgm:presLayoutVars>
      </dgm:prSet>
      <dgm:spPr/>
    </dgm:pt>
    <dgm:pt modelId="{81B27C9B-80AE-4F02-92DA-341E13B4194E}" type="pres">
      <dgm:prSet presAssocID="{8857054C-FF44-4C23-BFC1-9BA6F7389778}" presName="rootComposite" presStyleCnt="0"/>
      <dgm:spPr/>
    </dgm:pt>
    <dgm:pt modelId="{4CA7F469-CF43-441D-9282-92160B1A9401}" type="pres">
      <dgm:prSet presAssocID="{8857054C-FF44-4C23-BFC1-9BA6F7389778}" presName="rootText" presStyleLbl="node2" presStyleIdx="1" presStyleCnt="3">
        <dgm:presLayoutVars>
          <dgm:chPref val="3"/>
        </dgm:presLayoutVars>
      </dgm:prSet>
      <dgm:spPr/>
      <dgm:t>
        <a:bodyPr/>
        <a:lstStyle/>
        <a:p>
          <a:endParaRPr lang="de-DE"/>
        </a:p>
      </dgm:t>
    </dgm:pt>
    <dgm:pt modelId="{75D11E44-D569-4CF5-941D-712658CD4E26}" type="pres">
      <dgm:prSet presAssocID="{8857054C-FF44-4C23-BFC1-9BA6F7389778}" presName="rootConnector" presStyleLbl="node2" presStyleIdx="1" presStyleCnt="3"/>
      <dgm:spPr/>
      <dgm:t>
        <a:bodyPr/>
        <a:lstStyle/>
        <a:p>
          <a:endParaRPr lang="de-DE"/>
        </a:p>
      </dgm:t>
    </dgm:pt>
    <dgm:pt modelId="{532224FB-5453-447C-A1AD-6B6C1B6379C5}" type="pres">
      <dgm:prSet presAssocID="{8857054C-FF44-4C23-BFC1-9BA6F7389778}" presName="hierChild4" presStyleCnt="0"/>
      <dgm:spPr/>
    </dgm:pt>
    <dgm:pt modelId="{2BFB3826-3C46-4E69-B5C9-B11F6725B6F4}" type="pres">
      <dgm:prSet presAssocID="{8857054C-FF44-4C23-BFC1-9BA6F7389778}" presName="hierChild5" presStyleCnt="0"/>
      <dgm:spPr/>
    </dgm:pt>
    <dgm:pt modelId="{753285DA-6753-49F6-9FD7-F6A503D847AC}" type="pres">
      <dgm:prSet presAssocID="{384D6C0E-8037-4B47-9ADB-EF282A400EEB}" presName="Name37" presStyleLbl="parChTrans1D2" presStyleIdx="2" presStyleCnt="3"/>
      <dgm:spPr/>
      <dgm:t>
        <a:bodyPr/>
        <a:lstStyle/>
        <a:p>
          <a:endParaRPr lang="de-DE"/>
        </a:p>
      </dgm:t>
    </dgm:pt>
    <dgm:pt modelId="{9A02DF22-13C7-4A77-B695-E4C141FD0B17}" type="pres">
      <dgm:prSet presAssocID="{46E44C59-692F-435A-8FCB-C8EC76FE68BB}" presName="hierRoot2" presStyleCnt="0">
        <dgm:presLayoutVars>
          <dgm:hierBranch val="init"/>
        </dgm:presLayoutVars>
      </dgm:prSet>
      <dgm:spPr/>
    </dgm:pt>
    <dgm:pt modelId="{69886C91-5131-4459-A075-C47BD0AC99C0}" type="pres">
      <dgm:prSet presAssocID="{46E44C59-692F-435A-8FCB-C8EC76FE68BB}" presName="rootComposite" presStyleCnt="0"/>
      <dgm:spPr/>
    </dgm:pt>
    <dgm:pt modelId="{027C029B-A41E-4340-89DE-41ABA76B6D6A}" type="pres">
      <dgm:prSet presAssocID="{46E44C59-692F-435A-8FCB-C8EC76FE68BB}" presName="rootText" presStyleLbl="node2" presStyleIdx="2" presStyleCnt="3">
        <dgm:presLayoutVars>
          <dgm:chPref val="3"/>
        </dgm:presLayoutVars>
      </dgm:prSet>
      <dgm:spPr/>
      <dgm:t>
        <a:bodyPr/>
        <a:lstStyle/>
        <a:p>
          <a:endParaRPr lang="de-DE"/>
        </a:p>
      </dgm:t>
    </dgm:pt>
    <dgm:pt modelId="{42FEAA2A-67ED-46B5-B337-9F8C2515EC84}" type="pres">
      <dgm:prSet presAssocID="{46E44C59-692F-435A-8FCB-C8EC76FE68BB}" presName="rootConnector" presStyleLbl="node2" presStyleIdx="2" presStyleCnt="3"/>
      <dgm:spPr/>
      <dgm:t>
        <a:bodyPr/>
        <a:lstStyle/>
        <a:p>
          <a:endParaRPr lang="de-DE"/>
        </a:p>
      </dgm:t>
    </dgm:pt>
    <dgm:pt modelId="{4D0A2166-2BF3-4A22-ADF7-FEDEE1B526AE}" type="pres">
      <dgm:prSet presAssocID="{46E44C59-692F-435A-8FCB-C8EC76FE68BB}" presName="hierChild4" presStyleCnt="0"/>
      <dgm:spPr/>
    </dgm:pt>
    <dgm:pt modelId="{D6A82046-29A0-4D1C-9E37-A8B63987C768}" type="pres">
      <dgm:prSet presAssocID="{46E44C59-692F-435A-8FCB-C8EC76FE68BB}" presName="hierChild5" presStyleCnt="0"/>
      <dgm:spPr/>
    </dgm:pt>
    <dgm:pt modelId="{D0159959-3D59-4D15-BB0C-83E03B6F8044}" type="pres">
      <dgm:prSet presAssocID="{549F7488-4BBC-44DA-BB27-D815DC389D38}" presName="hierChild3" presStyleCnt="0"/>
      <dgm:spPr/>
    </dgm:pt>
  </dgm:ptLst>
  <dgm:cxnLst>
    <dgm:cxn modelId="{175CB3AE-6FF6-488A-92C0-DF8D244B65FA}" type="presOf" srcId="{8857054C-FF44-4C23-BFC1-9BA6F7389778}" destId="{75D11E44-D569-4CF5-941D-712658CD4E26}" srcOrd="1" destOrd="0" presId="urn:microsoft.com/office/officeart/2005/8/layout/orgChart1"/>
    <dgm:cxn modelId="{53BF5775-4DE4-4044-B6C7-F41522B1DCB3}" type="presOf" srcId="{8857054C-FF44-4C23-BFC1-9BA6F7389778}" destId="{4CA7F469-CF43-441D-9282-92160B1A9401}" srcOrd="0" destOrd="0" presId="urn:microsoft.com/office/officeart/2005/8/layout/orgChart1"/>
    <dgm:cxn modelId="{28BEA972-5A22-4FFF-981B-D7B381801DDF}" type="presOf" srcId="{881A98D0-E5AF-40D8-8D27-DFE9A9AD494C}" destId="{93661E04-C8F0-46CA-9A09-2562D569D9B8}" srcOrd="0" destOrd="0" presId="urn:microsoft.com/office/officeart/2005/8/layout/orgChart1"/>
    <dgm:cxn modelId="{52599886-F4D7-4AA2-A463-EFFD5C4966DA}" type="presOf" srcId="{85B74855-2AE4-45E3-8EBF-59D836875BDA}" destId="{D0216AB4-C394-4CFC-B3D1-B93C47008C9C}" srcOrd="0" destOrd="0" presId="urn:microsoft.com/office/officeart/2005/8/layout/orgChart1"/>
    <dgm:cxn modelId="{692F797C-6E28-457C-96CA-BF98276C7B3B}" type="presOf" srcId="{E07C0157-E36A-4544-994F-B90561109700}" destId="{F2C06C63-CECE-4FDD-AA32-F3C0364637A9}" srcOrd="0" destOrd="0" presId="urn:microsoft.com/office/officeart/2005/8/layout/orgChart1"/>
    <dgm:cxn modelId="{30AB28DA-A003-487B-8E56-A1F65E2BF65B}" type="presOf" srcId="{46E44C59-692F-435A-8FCB-C8EC76FE68BB}" destId="{027C029B-A41E-4340-89DE-41ABA76B6D6A}" srcOrd="0" destOrd="0" presId="urn:microsoft.com/office/officeart/2005/8/layout/orgChart1"/>
    <dgm:cxn modelId="{4F6A88BE-6E19-491C-9C9B-F3AACDE49D18}" type="presOf" srcId="{0C4FA2F7-F4B9-4ADA-886B-9E78C3B69227}" destId="{E9ED8E2F-F34A-4CC9-A9E1-7E67FAE804AD}" srcOrd="0" destOrd="0" presId="urn:microsoft.com/office/officeart/2005/8/layout/orgChart1"/>
    <dgm:cxn modelId="{49520BCC-04EC-45F3-95CB-40FE17D77180}" type="presOf" srcId="{384D6C0E-8037-4B47-9ADB-EF282A400EEB}" destId="{753285DA-6753-49F6-9FD7-F6A503D847AC}" srcOrd="0" destOrd="0" presId="urn:microsoft.com/office/officeart/2005/8/layout/orgChart1"/>
    <dgm:cxn modelId="{B47D62F8-6BE4-4AA3-AE3D-056AB264CAD6}" type="presOf" srcId="{46E44C59-692F-435A-8FCB-C8EC76FE68BB}" destId="{42FEAA2A-67ED-46B5-B337-9F8C2515EC84}" srcOrd="1" destOrd="0" presId="urn:microsoft.com/office/officeart/2005/8/layout/orgChart1"/>
    <dgm:cxn modelId="{A39828BE-7645-4A1E-BC37-D336863ABE77}" srcId="{549F7488-4BBC-44DA-BB27-D815DC389D38}" destId="{0C4FA2F7-F4B9-4ADA-886B-9E78C3B69227}" srcOrd="0" destOrd="0" parTransId="{85B74855-2AE4-45E3-8EBF-59D836875BDA}" sibTransId="{9FDBD71B-3D38-48BD-A483-73E7A66851EE}"/>
    <dgm:cxn modelId="{07EB450C-C334-4AF5-A644-0ADA3EAC1B8A}" srcId="{E07C0157-E36A-4544-994F-B90561109700}" destId="{549F7488-4BBC-44DA-BB27-D815DC389D38}" srcOrd="0" destOrd="0" parTransId="{20F2973E-FBD4-4FB6-A6D9-689B9CBCB63C}" sibTransId="{EEE43825-02CD-4AB6-9534-7B71256732ED}"/>
    <dgm:cxn modelId="{5FF8FA28-07AE-4967-9189-EF6D48D7A1D0}" srcId="{549F7488-4BBC-44DA-BB27-D815DC389D38}" destId="{46E44C59-692F-435A-8FCB-C8EC76FE68BB}" srcOrd="2" destOrd="0" parTransId="{384D6C0E-8037-4B47-9ADB-EF282A400EEB}" sibTransId="{CA552AD3-1143-4CAC-BB6A-2BA1AD718909}"/>
    <dgm:cxn modelId="{753BBFD5-9148-48D5-87AE-D8CB6DCD3CD1}" srcId="{549F7488-4BBC-44DA-BB27-D815DC389D38}" destId="{8857054C-FF44-4C23-BFC1-9BA6F7389778}" srcOrd="1" destOrd="0" parTransId="{881A98D0-E5AF-40D8-8D27-DFE9A9AD494C}" sibTransId="{75B46B9F-2201-4BA5-86D6-94C66AE00ACD}"/>
    <dgm:cxn modelId="{88626926-4A02-44E8-A7D2-69C478B9C0F3}" type="presOf" srcId="{0C4FA2F7-F4B9-4ADA-886B-9E78C3B69227}" destId="{DE7998BC-587E-4951-BB55-83B716751D25}" srcOrd="1" destOrd="0" presId="urn:microsoft.com/office/officeart/2005/8/layout/orgChart1"/>
    <dgm:cxn modelId="{12B77398-D056-4E0A-86B2-61117C6D4769}" type="presOf" srcId="{549F7488-4BBC-44DA-BB27-D815DC389D38}" destId="{53F1EA41-4762-4F18-967F-140394126360}" srcOrd="1" destOrd="0" presId="urn:microsoft.com/office/officeart/2005/8/layout/orgChart1"/>
    <dgm:cxn modelId="{C48771DB-9D33-41A3-8E97-318600C0600B}" type="presOf" srcId="{549F7488-4BBC-44DA-BB27-D815DC389D38}" destId="{6B2101CB-C243-46B1-910F-FD73E175DBB1}" srcOrd="0" destOrd="0" presId="urn:microsoft.com/office/officeart/2005/8/layout/orgChart1"/>
    <dgm:cxn modelId="{3F6626ED-6389-4768-88E1-452C67E49209}" type="presParOf" srcId="{F2C06C63-CECE-4FDD-AA32-F3C0364637A9}" destId="{2E907604-4FCA-47FB-98DE-92FF9F947AAA}" srcOrd="0" destOrd="0" presId="urn:microsoft.com/office/officeart/2005/8/layout/orgChart1"/>
    <dgm:cxn modelId="{03C55D08-34E0-4438-885C-09CC5A9B668E}" type="presParOf" srcId="{2E907604-4FCA-47FB-98DE-92FF9F947AAA}" destId="{47749ED9-1817-48DF-AA91-63183CE640FE}" srcOrd="0" destOrd="0" presId="urn:microsoft.com/office/officeart/2005/8/layout/orgChart1"/>
    <dgm:cxn modelId="{AE7465F2-36BA-499C-A86E-6AC2694FB1FC}" type="presParOf" srcId="{47749ED9-1817-48DF-AA91-63183CE640FE}" destId="{6B2101CB-C243-46B1-910F-FD73E175DBB1}" srcOrd="0" destOrd="0" presId="urn:microsoft.com/office/officeart/2005/8/layout/orgChart1"/>
    <dgm:cxn modelId="{80DA3CE8-C92F-4DFB-8C17-08522AE86363}" type="presParOf" srcId="{47749ED9-1817-48DF-AA91-63183CE640FE}" destId="{53F1EA41-4762-4F18-967F-140394126360}" srcOrd="1" destOrd="0" presId="urn:microsoft.com/office/officeart/2005/8/layout/orgChart1"/>
    <dgm:cxn modelId="{554FF5C7-222C-4608-8134-E2D1F294F39C}" type="presParOf" srcId="{2E907604-4FCA-47FB-98DE-92FF9F947AAA}" destId="{0830A824-139C-4E02-B704-08043FCF1F53}" srcOrd="1" destOrd="0" presId="urn:microsoft.com/office/officeart/2005/8/layout/orgChart1"/>
    <dgm:cxn modelId="{C2317972-D15C-4B56-BF91-7DA1801C3BDC}" type="presParOf" srcId="{0830A824-139C-4E02-B704-08043FCF1F53}" destId="{D0216AB4-C394-4CFC-B3D1-B93C47008C9C}" srcOrd="0" destOrd="0" presId="urn:microsoft.com/office/officeart/2005/8/layout/orgChart1"/>
    <dgm:cxn modelId="{F186C438-D1C8-4D3E-962D-1CA7F48291D3}" type="presParOf" srcId="{0830A824-139C-4E02-B704-08043FCF1F53}" destId="{BBFF5614-44D2-463B-B1E3-C8B37D99979C}" srcOrd="1" destOrd="0" presId="urn:microsoft.com/office/officeart/2005/8/layout/orgChart1"/>
    <dgm:cxn modelId="{57FEAA53-810F-46F4-B9F7-924EA11D4508}" type="presParOf" srcId="{BBFF5614-44D2-463B-B1E3-C8B37D99979C}" destId="{91728869-60DB-4B18-8E5A-DCFFDACCAE9A}" srcOrd="0" destOrd="0" presId="urn:microsoft.com/office/officeart/2005/8/layout/orgChart1"/>
    <dgm:cxn modelId="{116622AB-2BE6-42D5-BB01-14A57285C2DB}" type="presParOf" srcId="{91728869-60DB-4B18-8E5A-DCFFDACCAE9A}" destId="{E9ED8E2F-F34A-4CC9-A9E1-7E67FAE804AD}" srcOrd="0" destOrd="0" presId="urn:microsoft.com/office/officeart/2005/8/layout/orgChart1"/>
    <dgm:cxn modelId="{E7848224-F5D7-4631-ADEC-E59B47B2E0C1}" type="presParOf" srcId="{91728869-60DB-4B18-8E5A-DCFFDACCAE9A}" destId="{DE7998BC-587E-4951-BB55-83B716751D25}" srcOrd="1" destOrd="0" presId="urn:microsoft.com/office/officeart/2005/8/layout/orgChart1"/>
    <dgm:cxn modelId="{CCB49F0E-0809-4171-9962-139C594B19E7}" type="presParOf" srcId="{BBFF5614-44D2-463B-B1E3-C8B37D99979C}" destId="{F7D01EF4-4B15-4859-AF44-489B9EBF5A6D}" srcOrd="1" destOrd="0" presId="urn:microsoft.com/office/officeart/2005/8/layout/orgChart1"/>
    <dgm:cxn modelId="{C4EE0190-1764-47B2-8903-B15207CA2F6B}" type="presParOf" srcId="{BBFF5614-44D2-463B-B1E3-C8B37D99979C}" destId="{FACC1B15-2AB0-455D-8E76-EF055354ABF1}" srcOrd="2" destOrd="0" presId="urn:microsoft.com/office/officeart/2005/8/layout/orgChart1"/>
    <dgm:cxn modelId="{F019F61C-A084-420A-8BA3-79616BD1E316}" type="presParOf" srcId="{0830A824-139C-4E02-B704-08043FCF1F53}" destId="{93661E04-C8F0-46CA-9A09-2562D569D9B8}" srcOrd="2" destOrd="0" presId="urn:microsoft.com/office/officeart/2005/8/layout/orgChart1"/>
    <dgm:cxn modelId="{05F66FB4-49CA-4900-8083-8A627942A4BD}" type="presParOf" srcId="{0830A824-139C-4E02-B704-08043FCF1F53}" destId="{F1CA000B-0A84-4A1B-AA1A-4688D5B644BF}" srcOrd="3" destOrd="0" presId="urn:microsoft.com/office/officeart/2005/8/layout/orgChart1"/>
    <dgm:cxn modelId="{3EAAA889-5A50-4BCC-8E5B-5813046F3BFB}" type="presParOf" srcId="{F1CA000B-0A84-4A1B-AA1A-4688D5B644BF}" destId="{81B27C9B-80AE-4F02-92DA-341E13B4194E}" srcOrd="0" destOrd="0" presId="urn:microsoft.com/office/officeart/2005/8/layout/orgChart1"/>
    <dgm:cxn modelId="{0B990BB4-DBF6-4552-89A1-E7B707630E4C}" type="presParOf" srcId="{81B27C9B-80AE-4F02-92DA-341E13B4194E}" destId="{4CA7F469-CF43-441D-9282-92160B1A9401}" srcOrd="0" destOrd="0" presId="urn:microsoft.com/office/officeart/2005/8/layout/orgChart1"/>
    <dgm:cxn modelId="{68340E45-578A-4513-9711-8A54FC8F33BD}" type="presParOf" srcId="{81B27C9B-80AE-4F02-92DA-341E13B4194E}" destId="{75D11E44-D569-4CF5-941D-712658CD4E26}" srcOrd="1" destOrd="0" presId="urn:microsoft.com/office/officeart/2005/8/layout/orgChart1"/>
    <dgm:cxn modelId="{7C72FBC0-DB90-4A30-A6CA-536753E85670}" type="presParOf" srcId="{F1CA000B-0A84-4A1B-AA1A-4688D5B644BF}" destId="{532224FB-5453-447C-A1AD-6B6C1B6379C5}" srcOrd="1" destOrd="0" presId="urn:microsoft.com/office/officeart/2005/8/layout/orgChart1"/>
    <dgm:cxn modelId="{BF51B95A-3FA9-4E28-AF4F-A2BB2D39D152}" type="presParOf" srcId="{F1CA000B-0A84-4A1B-AA1A-4688D5B644BF}" destId="{2BFB3826-3C46-4E69-B5C9-B11F6725B6F4}" srcOrd="2" destOrd="0" presId="urn:microsoft.com/office/officeart/2005/8/layout/orgChart1"/>
    <dgm:cxn modelId="{DD2801D9-5AAE-44C5-AC04-5A9829939BB7}" type="presParOf" srcId="{0830A824-139C-4E02-B704-08043FCF1F53}" destId="{753285DA-6753-49F6-9FD7-F6A503D847AC}" srcOrd="4" destOrd="0" presId="urn:microsoft.com/office/officeart/2005/8/layout/orgChart1"/>
    <dgm:cxn modelId="{97ECEB26-BB7D-4ACD-A265-1D17B4ABF294}" type="presParOf" srcId="{0830A824-139C-4E02-B704-08043FCF1F53}" destId="{9A02DF22-13C7-4A77-B695-E4C141FD0B17}" srcOrd="5" destOrd="0" presId="urn:microsoft.com/office/officeart/2005/8/layout/orgChart1"/>
    <dgm:cxn modelId="{2F2E20D1-A057-4BBE-A6C3-CC1ED9FD3969}" type="presParOf" srcId="{9A02DF22-13C7-4A77-B695-E4C141FD0B17}" destId="{69886C91-5131-4459-A075-C47BD0AC99C0}" srcOrd="0" destOrd="0" presId="urn:microsoft.com/office/officeart/2005/8/layout/orgChart1"/>
    <dgm:cxn modelId="{E4E76693-6123-46BA-8260-E48B64203DB9}" type="presParOf" srcId="{69886C91-5131-4459-A075-C47BD0AC99C0}" destId="{027C029B-A41E-4340-89DE-41ABA76B6D6A}" srcOrd="0" destOrd="0" presId="urn:microsoft.com/office/officeart/2005/8/layout/orgChart1"/>
    <dgm:cxn modelId="{FBE767C5-DF3B-4FF5-9339-6DDF74257484}" type="presParOf" srcId="{69886C91-5131-4459-A075-C47BD0AC99C0}" destId="{42FEAA2A-67ED-46B5-B337-9F8C2515EC84}" srcOrd="1" destOrd="0" presId="urn:microsoft.com/office/officeart/2005/8/layout/orgChart1"/>
    <dgm:cxn modelId="{D50ACB80-C069-465C-9677-FE015537F458}" type="presParOf" srcId="{9A02DF22-13C7-4A77-B695-E4C141FD0B17}" destId="{4D0A2166-2BF3-4A22-ADF7-FEDEE1B526AE}" srcOrd="1" destOrd="0" presId="urn:microsoft.com/office/officeart/2005/8/layout/orgChart1"/>
    <dgm:cxn modelId="{622C6497-5B37-45C9-8AC9-97E139048DA6}" type="presParOf" srcId="{9A02DF22-13C7-4A77-B695-E4C141FD0B17}" destId="{D6A82046-29A0-4D1C-9E37-A8B63987C768}" srcOrd="2" destOrd="0" presId="urn:microsoft.com/office/officeart/2005/8/layout/orgChart1"/>
    <dgm:cxn modelId="{9D52D185-7E21-469C-AA88-28693632C3AC}" type="presParOf" srcId="{2E907604-4FCA-47FB-98DE-92FF9F947AAA}" destId="{D0159959-3D59-4D15-BB0C-83E03B6F8044}"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43DBE41E-DA56-4A75-8658-DA8CD42C2F17}" type="doc">
      <dgm:prSet loTypeId="urn:microsoft.com/office/officeart/2005/8/layout/hList1" loCatId="list" qsTypeId="urn:microsoft.com/office/officeart/2005/8/quickstyle/3d5" qsCatId="3D" csTypeId="urn:microsoft.com/office/officeart/2005/8/colors/accent1_2" csCatId="accent1"/>
      <dgm:spPr/>
      <dgm:t>
        <a:bodyPr/>
        <a:lstStyle/>
        <a:p>
          <a:endParaRPr lang="de-DE"/>
        </a:p>
      </dgm:t>
    </dgm:pt>
    <dgm:pt modelId="{22A514CD-8BF3-4EC1-B1DD-94A6EBF3CE1E}">
      <dgm:prSet/>
      <dgm:spPr/>
      <dgm:t>
        <a:bodyPr/>
        <a:lstStyle/>
        <a:p>
          <a:pPr rtl="0"/>
          <a:r>
            <a:rPr lang="de-DE" b="1" baseline="0" smtClean="0"/>
            <a:t>b) Zeit und Pünktlichkeit 1</a:t>
          </a:r>
          <a:endParaRPr lang="de-DE"/>
        </a:p>
      </dgm:t>
    </dgm:pt>
    <dgm:pt modelId="{116D38AA-C5DE-4649-9E11-F3FF4CEEBA75}" type="parTrans" cxnId="{711D6693-C730-4738-893A-A419D4468FB4}">
      <dgm:prSet/>
      <dgm:spPr/>
      <dgm:t>
        <a:bodyPr/>
        <a:lstStyle/>
        <a:p>
          <a:endParaRPr lang="de-DE"/>
        </a:p>
      </dgm:t>
    </dgm:pt>
    <dgm:pt modelId="{5C961C8A-DF4C-4FE4-9F0D-80076500DDC7}" type="sibTrans" cxnId="{711D6693-C730-4738-893A-A419D4468FB4}">
      <dgm:prSet/>
      <dgm:spPr/>
      <dgm:t>
        <a:bodyPr/>
        <a:lstStyle/>
        <a:p>
          <a:endParaRPr lang="de-DE"/>
        </a:p>
      </dgm:t>
    </dgm:pt>
    <dgm:pt modelId="{66E17ACF-7ADE-480E-AB56-81A9E2A17DDF}">
      <dgm:prSet/>
      <dgm:spPr/>
      <dgm:t>
        <a:bodyPr/>
        <a:lstStyle/>
        <a:p>
          <a:pPr rtl="0"/>
          <a:r>
            <a:rPr lang="de-DE" baseline="0" smtClean="0"/>
            <a:t>Deutschland unterliegt nach dem Begriffssystem von Richard Lewis streng der linear-aktiven, die Türkei der multiaktiven und polychronen Zeitkultur</a:t>
          </a:r>
          <a:endParaRPr lang="de-DE"/>
        </a:p>
      </dgm:t>
    </dgm:pt>
    <dgm:pt modelId="{8FB07F32-217F-478A-84A0-90C02B27AB24}" type="parTrans" cxnId="{B4C6276A-C980-4C85-9C38-536D3A30B680}">
      <dgm:prSet/>
      <dgm:spPr/>
      <dgm:t>
        <a:bodyPr/>
        <a:lstStyle/>
        <a:p>
          <a:endParaRPr lang="de-DE"/>
        </a:p>
      </dgm:t>
    </dgm:pt>
    <dgm:pt modelId="{724FE528-25AF-4E32-A750-2502CF4204AD}" type="sibTrans" cxnId="{B4C6276A-C980-4C85-9C38-536D3A30B680}">
      <dgm:prSet/>
      <dgm:spPr/>
      <dgm:t>
        <a:bodyPr/>
        <a:lstStyle/>
        <a:p>
          <a:endParaRPr lang="de-DE"/>
        </a:p>
      </dgm:t>
    </dgm:pt>
    <dgm:pt modelId="{FF8C6FEF-EA90-410A-83C4-53D83BAE06EA}">
      <dgm:prSet/>
      <dgm:spPr/>
      <dgm:t>
        <a:bodyPr/>
        <a:lstStyle/>
        <a:p>
          <a:pPr rtl="0"/>
          <a:r>
            <a:rPr lang="de-DE" baseline="0" smtClean="0"/>
            <a:t>in Deutschland ist die Planmäßigkeit von Terminen, Busfahrzeiten etc. absoluter Standard, was sich bis zum Beginn und dem Ende eines Geschäftstreffen fortsetzt; in der Türkei herrscht das Verständnis, "Herr der Zeit" zu sein, d.h. das Treffen findet dann ein Ende, wenn das Ziel erreicht ist</a:t>
          </a:r>
          <a:endParaRPr lang="de-DE"/>
        </a:p>
      </dgm:t>
    </dgm:pt>
    <dgm:pt modelId="{BFBD093B-4110-4567-9AE7-82F0F5E97E3D}" type="parTrans" cxnId="{7519B46D-B3B8-4B14-A513-2FF8B73B9248}">
      <dgm:prSet/>
      <dgm:spPr/>
      <dgm:t>
        <a:bodyPr/>
        <a:lstStyle/>
        <a:p>
          <a:endParaRPr lang="de-DE"/>
        </a:p>
      </dgm:t>
    </dgm:pt>
    <dgm:pt modelId="{D10065CC-6591-4FF7-A8C3-1F4C6CAF1DA6}" type="sibTrans" cxnId="{7519B46D-B3B8-4B14-A513-2FF8B73B9248}">
      <dgm:prSet/>
      <dgm:spPr/>
      <dgm:t>
        <a:bodyPr/>
        <a:lstStyle/>
        <a:p>
          <a:endParaRPr lang="de-DE"/>
        </a:p>
      </dgm:t>
    </dgm:pt>
    <dgm:pt modelId="{17532BB1-6618-47BA-B921-915AC1844FD0}">
      <dgm:prSet/>
      <dgm:spPr/>
      <dgm:t>
        <a:bodyPr/>
        <a:lstStyle/>
        <a:p>
          <a:pPr rtl="0"/>
          <a:r>
            <a:rPr lang="de-DE" baseline="0" smtClean="0"/>
            <a:t>nicht vorhandene Busfahrtzeiten sind die Regel, der Dolmu</a:t>
          </a:r>
          <a:r>
            <a:rPr lang="tr-TR" baseline="0" smtClean="0"/>
            <a:t>ş</a:t>
          </a:r>
          <a:r>
            <a:rPr lang="de-DE" baseline="0" smtClean="0"/>
            <a:t> (Sammelbus) kommt in einer bestimmten Regelmäßigkeit und hält, wenn gewunken wird</a:t>
          </a:r>
          <a:endParaRPr lang="de-DE"/>
        </a:p>
      </dgm:t>
    </dgm:pt>
    <dgm:pt modelId="{F36ACEEE-B28A-415C-89EA-C08A45BD7F93}" type="parTrans" cxnId="{A60D9EAE-4EA3-480E-87C7-B162F79DC947}">
      <dgm:prSet/>
      <dgm:spPr/>
      <dgm:t>
        <a:bodyPr/>
        <a:lstStyle/>
        <a:p>
          <a:endParaRPr lang="de-DE"/>
        </a:p>
      </dgm:t>
    </dgm:pt>
    <dgm:pt modelId="{FDF70DA5-0C36-4874-B900-19813230A107}" type="sibTrans" cxnId="{A60D9EAE-4EA3-480E-87C7-B162F79DC947}">
      <dgm:prSet/>
      <dgm:spPr/>
      <dgm:t>
        <a:bodyPr/>
        <a:lstStyle/>
        <a:p>
          <a:endParaRPr lang="de-DE"/>
        </a:p>
      </dgm:t>
    </dgm:pt>
    <dgm:pt modelId="{3FD89B34-8D32-4D0B-8852-580B5E70630F}" type="pres">
      <dgm:prSet presAssocID="{43DBE41E-DA56-4A75-8658-DA8CD42C2F17}" presName="Name0" presStyleCnt="0">
        <dgm:presLayoutVars>
          <dgm:dir/>
          <dgm:animLvl val="lvl"/>
          <dgm:resizeHandles val="exact"/>
        </dgm:presLayoutVars>
      </dgm:prSet>
      <dgm:spPr/>
      <dgm:t>
        <a:bodyPr/>
        <a:lstStyle/>
        <a:p>
          <a:endParaRPr lang="de-DE"/>
        </a:p>
      </dgm:t>
    </dgm:pt>
    <dgm:pt modelId="{F664A18B-0FA1-4B28-A1D9-03EAF64926C4}" type="pres">
      <dgm:prSet presAssocID="{22A514CD-8BF3-4EC1-B1DD-94A6EBF3CE1E}" presName="composite" presStyleCnt="0"/>
      <dgm:spPr/>
    </dgm:pt>
    <dgm:pt modelId="{E2634392-8AAF-4992-B5EE-1EC9031FE2BF}" type="pres">
      <dgm:prSet presAssocID="{22A514CD-8BF3-4EC1-B1DD-94A6EBF3CE1E}" presName="parTx" presStyleLbl="alignNode1" presStyleIdx="0" presStyleCnt="1">
        <dgm:presLayoutVars>
          <dgm:chMax val="0"/>
          <dgm:chPref val="0"/>
          <dgm:bulletEnabled val="1"/>
        </dgm:presLayoutVars>
      </dgm:prSet>
      <dgm:spPr/>
      <dgm:t>
        <a:bodyPr/>
        <a:lstStyle/>
        <a:p>
          <a:endParaRPr lang="de-DE"/>
        </a:p>
      </dgm:t>
    </dgm:pt>
    <dgm:pt modelId="{9005F755-FDB9-42F3-A65C-B9B6F1964BA8}" type="pres">
      <dgm:prSet presAssocID="{22A514CD-8BF3-4EC1-B1DD-94A6EBF3CE1E}" presName="desTx" presStyleLbl="alignAccFollowNode1" presStyleIdx="0" presStyleCnt="1">
        <dgm:presLayoutVars>
          <dgm:bulletEnabled val="1"/>
        </dgm:presLayoutVars>
      </dgm:prSet>
      <dgm:spPr/>
      <dgm:t>
        <a:bodyPr/>
        <a:lstStyle/>
        <a:p>
          <a:endParaRPr lang="de-DE"/>
        </a:p>
      </dgm:t>
    </dgm:pt>
  </dgm:ptLst>
  <dgm:cxnLst>
    <dgm:cxn modelId="{4129F5B4-B8FA-4A91-BAD0-758034FFC232}" type="presOf" srcId="{43DBE41E-DA56-4A75-8658-DA8CD42C2F17}" destId="{3FD89B34-8D32-4D0B-8852-580B5E70630F}" srcOrd="0" destOrd="0" presId="urn:microsoft.com/office/officeart/2005/8/layout/hList1"/>
    <dgm:cxn modelId="{711D6693-C730-4738-893A-A419D4468FB4}" srcId="{43DBE41E-DA56-4A75-8658-DA8CD42C2F17}" destId="{22A514CD-8BF3-4EC1-B1DD-94A6EBF3CE1E}" srcOrd="0" destOrd="0" parTransId="{116D38AA-C5DE-4649-9E11-F3FF4CEEBA75}" sibTransId="{5C961C8A-DF4C-4FE4-9F0D-80076500DDC7}"/>
    <dgm:cxn modelId="{A60D9EAE-4EA3-480E-87C7-B162F79DC947}" srcId="{22A514CD-8BF3-4EC1-B1DD-94A6EBF3CE1E}" destId="{17532BB1-6618-47BA-B921-915AC1844FD0}" srcOrd="2" destOrd="0" parTransId="{F36ACEEE-B28A-415C-89EA-C08A45BD7F93}" sibTransId="{FDF70DA5-0C36-4874-B900-19813230A107}"/>
    <dgm:cxn modelId="{70C76789-FD5C-458C-ACBB-A8CC9A32ECA3}" type="presOf" srcId="{22A514CD-8BF3-4EC1-B1DD-94A6EBF3CE1E}" destId="{E2634392-8AAF-4992-B5EE-1EC9031FE2BF}" srcOrd="0" destOrd="0" presId="urn:microsoft.com/office/officeart/2005/8/layout/hList1"/>
    <dgm:cxn modelId="{B4C6276A-C980-4C85-9C38-536D3A30B680}" srcId="{22A514CD-8BF3-4EC1-B1DD-94A6EBF3CE1E}" destId="{66E17ACF-7ADE-480E-AB56-81A9E2A17DDF}" srcOrd="0" destOrd="0" parTransId="{8FB07F32-217F-478A-84A0-90C02B27AB24}" sibTransId="{724FE528-25AF-4E32-A750-2502CF4204AD}"/>
    <dgm:cxn modelId="{12480CF3-6181-4B27-957A-C40940DD5EC7}" type="presOf" srcId="{17532BB1-6618-47BA-B921-915AC1844FD0}" destId="{9005F755-FDB9-42F3-A65C-B9B6F1964BA8}" srcOrd="0" destOrd="2" presId="urn:microsoft.com/office/officeart/2005/8/layout/hList1"/>
    <dgm:cxn modelId="{B1E11A9C-7BC2-47C2-A023-B1191D6CF54E}" type="presOf" srcId="{66E17ACF-7ADE-480E-AB56-81A9E2A17DDF}" destId="{9005F755-FDB9-42F3-A65C-B9B6F1964BA8}" srcOrd="0" destOrd="0" presId="urn:microsoft.com/office/officeart/2005/8/layout/hList1"/>
    <dgm:cxn modelId="{7519B46D-B3B8-4B14-A513-2FF8B73B9248}" srcId="{22A514CD-8BF3-4EC1-B1DD-94A6EBF3CE1E}" destId="{FF8C6FEF-EA90-410A-83C4-53D83BAE06EA}" srcOrd="1" destOrd="0" parTransId="{BFBD093B-4110-4567-9AE7-82F0F5E97E3D}" sibTransId="{D10065CC-6591-4FF7-A8C3-1F4C6CAF1DA6}"/>
    <dgm:cxn modelId="{EE3599A0-681B-4C52-A2F3-6969C2171146}" type="presOf" srcId="{FF8C6FEF-EA90-410A-83C4-53D83BAE06EA}" destId="{9005F755-FDB9-42F3-A65C-B9B6F1964BA8}" srcOrd="0" destOrd="1" presId="urn:microsoft.com/office/officeart/2005/8/layout/hList1"/>
    <dgm:cxn modelId="{EC3A176B-25D9-4303-962F-AC03EFD76E11}" type="presParOf" srcId="{3FD89B34-8D32-4D0B-8852-580B5E70630F}" destId="{F664A18B-0FA1-4B28-A1D9-03EAF64926C4}" srcOrd="0" destOrd="0" presId="urn:microsoft.com/office/officeart/2005/8/layout/hList1"/>
    <dgm:cxn modelId="{D2051A45-5F80-4F34-A152-0BFED295BFE1}" type="presParOf" srcId="{F664A18B-0FA1-4B28-A1D9-03EAF64926C4}" destId="{E2634392-8AAF-4992-B5EE-1EC9031FE2BF}" srcOrd="0" destOrd="0" presId="urn:microsoft.com/office/officeart/2005/8/layout/hList1"/>
    <dgm:cxn modelId="{AC1B8A31-E262-47DB-8F15-275820F42FD0}" type="presParOf" srcId="{F664A18B-0FA1-4B28-A1D9-03EAF64926C4}" destId="{9005F755-FDB9-42F3-A65C-B9B6F1964BA8}"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37CA99E-85C7-472D-8341-BD235A81B3A3}" type="doc">
      <dgm:prSet loTypeId="urn:microsoft.com/office/officeart/2005/8/layout/vList2" loCatId="list" qsTypeId="urn:microsoft.com/office/officeart/2005/8/quickstyle/3d5" qsCatId="3D" csTypeId="urn:microsoft.com/office/officeart/2005/8/colors/accent1_2" csCatId="accent1"/>
      <dgm:spPr/>
      <dgm:t>
        <a:bodyPr/>
        <a:lstStyle/>
        <a:p>
          <a:endParaRPr lang="de-DE"/>
        </a:p>
      </dgm:t>
    </dgm:pt>
    <dgm:pt modelId="{79DC8D0C-7F2C-4D8F-95C8-EB5C69BF5A11}">
      <dgm:prSet/>
      <dgm:spPr/>
      <dgm:t>
        <a:bodyPr/>
        <a:lstStyle/>
        <a:p>
          <a:pPr rtl="0"/>
          <a:r>
            <a:rPr lang="de-DE" b="1" baseline="0" smtClean="0"/>
            <a:t>Europäische Zollunion</a:t>
          </a:r>
          <a:r>
            <a:rPr lang="de-DE" baseline="0" smtClean="0"/>
            <a:t> seit 1968 innerhalb der EU. Der Handel zwischen den einzelnen Mitgliedstaaten wird nicht durch Zölle oder gleichwirkende Abgaben behindert.</a:t>
          </a:r>
          <a:endParaRPr lang="de-DE"/>
        </a:p>
      </dgm:t>
    </dgm:pt>
    <dgm:pt modelId="{DE49FA1B-31A4-4643-AE8C-02CAC97899F1}" type="parTrans" cxnId="{266F0AB7-17F5-4D29-87CA-36B26BD54BAE}">
      <dgm:prSet/>
      <dgm:spPr/>
      <dgm:t>
        <a:bodyPr/>
        <a:lstStyle/>
        <a:p>
          <a:endParaRPr lang="de-DE"/>
        </a:p>
      </dgm:t>
    </dgm:pt>
    <dgm:pt modelId="{448370EF-5140-4A91-88F3-059FF5792F4E}" type="sibTrans" cxnId="{266F0AB7-17F5-4D29-87CA-36B26BD54BAE}">
      <dgm:prSet/>
      <dgm:spPr/>
      <dgm:t>
        <a:bodyPr/>
        <a:lstStyle/>
        <a:p>
          <a:endParaRPr lang="de-DE"/>
        </a:p>
      </dgm:t>
    </dgm:pt>
    <dgm:pt modelId="{94A3AAF2-EF06-42F5-AFA2-D7FF1AE2300C}">
      <dgm:prSet/>
      <dgm:spPr/>
      <dgm:t>
        <a:bodyPr/>
        <a:lstStyle/>
        <a:p>
          <a:pPr rtl="0"/>
          <a:r>
            <a:rPr lang="de-DE" baseline="0" smtClean="0"/>
            <a:t>Rechtliche Grundlage für die Zollunion Art. 28 des Vertrags über die Arbeitsweise der Europäischen Union (AEUV); zwischen den Mitgliedstaaten der EU sind Ein- und Ausfuhrzölle (Art. 30 AEUV), sowie mengenmäßige Handelsbeschränkungen (Art. 34 und Art. 35 AEUV) verboten. </a:t>
          </a:r>
          <a:endParaRPr lang="de-DE"/>
        </a:p>
      </dgm:t>
    </dgm:pt>
    <dgm:pt modelId="{907D026A-617B-42C4-9F53-1F68CEB50FD8}" type="parTrans" cxnId="{C0F038B4-A949-432E-A22E-B7D90F2B991F}">
      <dgm:prSet/>
      <dgm:spPr/>
      <dgm:t>
        <a:bodyPr/>
        <a:lstStyle/>
        <a:p>
          <a:endParaRPr lang="de-DE"/>
        </a:p>
      </dgm:t>
    </dgm:pt>
    <dgm:pt modelId="{344791CC-48B8-4A44-88C1-28CB9AAA6E74}" type="sibTrans" cxnId="{C0F038B4-A949-432E-A22E-B7D90F2B991F}">
      <dgm:prSet/>
      <dgm:spPr/>
      <dgm:t>
        <a:bodyPr/>
        <a:lstStyle/>
        <a:p>
          <a:endParaRPr lang="de-DE"/>
        </a:p>
      </dgm:t>
    </dgm:pt>
    <dgm:pt modelId="{65B80BD0-25D2-4BD5-B3CC-6238168327B7}">
      <dgm:prSet/>
      <dgm:spPr/>
      <dgm:t>
        <a:bodyPr/>
        <a:lstStyle/>
        <a:p>
          <a:pPr rtl="0"/>
          <a:r>
            <a:rPr lang="de-DE" baseline="0" smtClean="0"/>
            <a:t>Die Türkei wurde durch ein 1996 in Kraft getretenes Abkommen ebenfalls Teil der Europäischen Zollunion.</a:t>
          </a:r>
          <a:endParaRPr lang="de-DE"/>
        </a:p>
      </dgm:t>
    </dgm:pt>
    <dgm:pt modelId="{241FB74C-4C98-4A5D-96F0-7F1DA0FAB11B}" type="parTrans" cxnId="{FC6E3545-895C-41A2-B74C-3D53D553E54B}">
      <dgm:prSet/>
      <dgm:spPr/>
      <dgm:t>
        <a:bodyPr/>
        <a:lstStyle/>
        <a:p>
          <a:endParaRPr lang="de-DE"/>
        </a:p>
      </dgm:t>
    </dgm:pt>
    <dgm:pt modelId="{ABE75DDD-538D-4C37-9AC9-4F4F63AC5209}" type="sibTrans" cxnId="{FC6E3545-895C-41A2-B74C-3D53D553E54B}">
      <dgm:prSet/>
      <dgm:spPr/>
      <dgm:t>
        <a:bodyPr/>
        <a:lstStyle/>
        <a:p>
          <a:endParaRPr lang="de-DE"/>
        </a:p>
      </dgm:t>
    </dgm:pt>
    <dgm:pt modelId="{D2C09138-F08A-4F91-A5F6-A3E872D015F0}" type="pres">
      <dgm:prSet presAssocID="{337CA99E-85C7-472D-8341-BD235A81B3A3}" presName="linear" presStyleCnt="0">
        <dgm:presLayoutVars>
          <dgm:animLvl val="lvl"/>
          <dgm:resizeHandles val="exact"/>
        </dgm:presLayoutVars>
      </dgm:prSet>
      <dgm:spPr/>
      <dgm:t>
        <a:bodyPr/>
        <a:lstStyle/>
        <a:p>
          <a:endParaRPr lang="de-DE"/>
        </a:p>
      </dgm:t>
    </dgm:pt>
    <dgm:pt modelId="{D883E643-ECCD-4AD9-A1AD-E76F7551D2C8}" type="pres">
      <dgm:prSet presAssocID="{79DC8D0C-7F2C-4D8F-95C8-EB5C69BF5A11}" presName="parentText" presStyleLbl="node1" presStyleIdx="0" presStyleCnt="3">
        <dgm:presLayoutVars>
          <dgm:chMax val="0"/>
          <dgm:bulletEnabled val="1"/>
        </dgm:presLayoutVars>
      </dgm:prSet>
      <dgm:spPr/>
      <dgm:t>
        <a:bodyPr/>
        <a:lstStyle/>
        <a:p>
          <a:endParaRPr lang="de-DE"/>
        </a:p>
      </dgm:t>
    </dgm:pt>
    <dgm:pt modelId="{18958CFF-920A-4FEB-B9B8-93500DB15AD4}" type="pres">
      <dgm:prSet presAssocID="{448370EF-5140-4A91-88F3-059FF5792F4E}" presName="spacer" presStyleCnt="0"/>
      <dgm:spPr/>
    </dgm:pt>
    <dgm:pt modelId="{9D0621B1-23CC-4E68-A2F1-BCE11A13CEE2}" type="pres">
      <dgm:prSet presAssocID="{94A3AAF2-EF06-42F5-AFA2-D7FF1AE2300C}" presName="parentText" presStyleLbl="node1" presStyleIdx="1" presStyleCnt="3">
        <dgm:presLayoutVars>
          <dgm:chMax val="0"/>
          <dgm:bulletEnabled val="1"/>
        </dgm:presLayoutVars>
      </dgm:prSet>
      <dgm:spPr/>
      <dgm:t>
        <a:bodyPr/>
        <a:lstStyle/>
        <a:p>
          <a:endParaRPr lang="de-DE"/>
        </a:p>
      </dgm:t>
    </dgm:pt>
    <dgm:pt modelId="{4DB4FF53-D01E-4912-AA5E-70285A9315D8}" type="pres">
      <dgm:prSet presAssocID="{344791CC-48B8-4A44-88C1-28CB9AAA6E74}" presName="spacer" presStyleCnt="0"/>
      <dgm:spPr/>
    </dgm:pt>
    <dgm:pt modelId="{9D714EC5-BCB1-43DD-B1F1-BBF40CE5278E}" type="pres">
      <dgm:prSet presAssocID="{65B80BD0-25D2-4BD5-B3CC-6238168327B7}" presName="parentText" presStyleLbl="node1" presStyleIdx="2" presStyleCnt="3">
        <dgm:presLayoutVars>
          <dgm:chMax val="0"/>
          <dgm:bulletEnabled val="1"/>
        </dgm:presLayoutVars>
      </dgm:prSet>
      <dgm:spPr/>
      <dgm:t>
        <a:bodyPr/>
        <a:lstStyle/>
        <a:p>
          <a:endParaRPr lang="de-DE"/>
        </a:p>
      </dgm:t>
    </dgm:pt>
  </dgm:ptLst>
  <dgm:cxnLst>
    <dgm:cxn modelId="{3B705191-19B2-46FB-AAC7-D51AA2C1BFA4}" type="presOf" srcId="{337CA99E-85C7-472D-8341-BD235A81B3A3}" destId="{D2C09138-F08A-4F91-A5F6-A3E872D015F0}" srcOrd="0" destOrd="0" presId="urn:microsoft.com/office/officeart/2005/8/layout/vList2"/>
    <dgm:cxn modelId="{57D38FB1-AA0D-409B-85D3-58FA58E18329}" type="presOf" srcId="{65B80BD0-25D2-4BD5-B3CC-6238168327B7}" destId="{9D714EC5-BCB1-43DD-B1F1-BBF40CE5278E}" srcOrd="0" destOrd="0" presId="urn:microsoft.com/office/officeart/2005/8/layout/vList2"/>
    <dgm:cxn modelId="{266F0AB7-17F5-4D29-87CA-36B26BD54BAE}" srcId="{337CA99E-85C7-472D-8341-BD235A81B3A3}" destId="{79DC8D0C-7F2C-4D8F-95C8-EB5C69BF5A11}" srcOrd="0" destOrd="0" parTransId="{DE49FA1B-31A4-4643-AE8C-02CAC97899F1}" sibTransId="{448370EF-5140-4A91-88F3-059FF5792F4E}"/>
    <dgm:cxn modelId="{1DBF5FD6-FC97-42E3-9E57-F8DC5E463AAF}" type="presOf" srcId="{94A3AAF2-EF06-42F5-AFA2-D7FF1AE2300C}" destId="{9D0621B1-23CC-4E68-A2F1-BCE11A13CEE2}" srcOrd="0" destOrd="0" presId="urn:microsoft.com/office/officeart/2005/8/layout/vList2"/>
    <dgm:cxn modelId="{CD278AA3-0379-4BC1-B004-5D9FB162E44A}" type="presOf" srcId="{79DC8D0C-7F2C-4D8F-95C8-EB5C69BF5A11}" destId="{D883E643-ECCD-4AD9-A1AD-E76F7551D2C8}" srcOrd="0" destOrd="0" presId="urn:microsoft.com/office/officeart/2005/8/layout/vList2"/>
    <dgm:cxn modelId="{FC6E3545-895C-41A2-B74C-3D53D553E54B}" srcId="{337CA99E-85C7-472D-8341-BD235A81B3A3}" destId="{65B80BD0-25D2-4BD5-B3CC-6238168327B7}" srcOrd="2" destOrd="0" parTransId="{241FB74C-4C98-4A5D-96F0-7F1DA0FAB11B}" sibTransId="{ABE75DDD-538D-4C37-9AC9-4F4F63AC5209}"/>
    <dgm:cxn modelId="{C0F038B4-A949-432E-A22E-B7D90F2B991F}" srcId="{337CA99E-85C7-472D-8341-BD235A81B3A3}" destId="{94A3AAF2-EF06-42F5-AFA2-D7FF1AE2300C}" srcOrd="1" destOrd="0" parTransId="{907D026A-617B-42C4-9F53-1F68CEB50FD8}" sibTransId="{344791CC-48B8-4A44-88C1-28CB9AAA6E74}"/>
    <dgm:cxn modelId="{CD22C310-8C74-4FAA-AEFE-D8F3B4867C57}" type="presParOf" srcId="{D2C09138-F08A-4F91-A5F6-A3E872D015F0}" destId="{D883E643-ECCD-4AD9-A1AD-E76F7551D2C8}" srcOrd="0" destOrd="0" presId="urn:microsoft.com/office/officeart/2005/8/layout/vList2"/>
    <dgm:cxn modelId="{BCADA2C3-E2D1-4DB4-8BA6-1C3B5D0591DA}" type="presParOf" srcId="{D2C09138-F08A-4F91-A5F6-A3E872D015F0}" destId="{18958CFF-920A-4FEB-B9B8-93500DB15AD4}" srcOrd="1" destOrd="0" presId="urn:microsoft.com/office/officeart/2005/8/layout/vList2"/>
    <dgm:cxn modelId="{D5404370-6C8A-45A4-B6D5-BEF6C85071ED}" type="presParOf" srcId="{D2C09138-F08A-4F91-A5F6-A3E872D015F0}" destId="{9D0621B1-23CC-4E68-A2F1-BCE11A13CEE2}" srcOrd="2" destOrd="0" presId="urn:microsoft.com/office/officeart/2005/8/layout/vList2"/>
    <dgm:cxn modelId="{12003738-7619-459D-97C6-D432AE6B000E}" type="presParOf" srcId="{D2C09138-F08A-4F91-A5F6-A3E872D015F0}" destId="{4DB4FF53-D01E-4912-AA5E-70285A9315D8}" srcOrd="3" destOrd="0" presId="urn:microsoft.com/office/officeart/2005/8/layout/vList2"/>
    <dgm:cxn modelId="{963157B0-DA38-4F85-982A-A6B3946DC1D2}" type="presParOf" srcId="{D2C09138-F08A-4F91-A5F6-A3E872D015F0}" destId="{9D714EC5-BCB1-43DD-B1F1-BBF40CE5278E}"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5BB9C0A2-4E26-4605-AFD7-A388CBFD0C7C}" type="doc">
      <dgm:prSet loTypeId="urn:microsoft.com/office/officeart/2005/8/layout/hList1" loCatId="list" qsTypeId="urn:microsoft.com/office/officeart/2005/8/quickstyle/3d5" qsCatId="3D" csTypeId="urn:microsoft.com/office/officeart/2005/8/colors/accent1_2" csCatId="accent1"/>
      <dgm:spPr/>
      <dgm:t>
        <a:bodyPr/>
        <a:lstStyle/>
        <a:p>
          <a:endParaRPr lang="de-DE"/>
        </a:p>
      </dgm:t>
    </dgm:pt>
    <dgm:pt modelId="{C62D6A45-FBE0-43CF-9F74-7129D880F75D}">
      <dgm:prSet/>
      <dgm:spPr/>
      <dgm:t>
        <a:bodyPr/>
        <a:lstStyle/>
        <a:p>
          <a:pPr rtl="0"/>
          <a:r>
            <a:rPr lang="de-DE" b="1" baseline="0" smtClean="0"/>
            <a:t>b) Zeit und Pünktlichkeit 2</a:t>
          </a:r>
          <a:endParaRPr lang="de-DE"/>
        </a:p>
      </dgm:t>
    </dgm:pt>
    <dgm:pt modelId="{7CF62B3C-16BB-49C0-81CA-89BEE725349D}" type="parTrans" cxnId="{0CC798FE-22A8-4587-9CA1-E9E6F7711B2A}">
      <dgm:prSet/>
      <dgm:spPr/>
      <dgm:t>
        <a:bodyPr/>
        <a:lstStyle/>
        <a:p>
          <a:endParaRPr lang="de-DE"/>
        </a:p>
      </dgm:t>
    </dgm:pt>
    <dgm:pt modelId="{F365AE35-2306-4C13-9CD7-B64898A69496}" type="sibTrans" cxnId="{0CC798FE-22A8-4587-9CA1-E9E6F7711B2A}">
      <dgm:prSet/>
      <dgm:spPr/>
      <dgm:t>
        <a:bodyPr/>
        <a:lstStyle/>
        <a:p>
          <a:endParaRPr lang="de-DE"/>
        </a:p>
      </dgm:t>
    </dgm:pt>
    <dgm:pt modelId="{1CEF0D58-B2F7-4E1F-8044-3757A1141E1B}">
      <dgm:prSet/>
      <dgm:spPr/>
      <dgm:t>
        <a:bodyPr/>
        <a:lstStyle/>
        <a:p>
          <a:pPr rtl="0"/>
          <a:r>
            <a:rPr lang="de-DE" baseline="0" smtClean="0"/>
            <a:t>Verspätungen zu Terminvereinbarungen sind häufig, sollten aber nicht Übel genommen werden</a:t>
          </a:r>
          <a:endParaRPr lang="de-DE"/>
        </a:p>
      </dgm:t>
    </dgm:pt>
    <dgm:pt modelId="{7302D263-E652-4843-8564-6036A69EE11E}" type="parTrans" cxnId="{6D3B9026-5E5A-4415-B776-EBE9FEBD1087}">
      <dgm:prSet/>
      <dgm:spPr/>
      <dgm:t>
        <a:bodyPr/>
        <a:lstStyle/>
        <a:p>
          <a:endParaRPr lang="de-DE"/>
        </a:p>
      </dgm:t>
    </dgm:pt>
    <dgm:pt modelId="{316390A5-4633-487A-A492-4925AFC2AAE4}" type="sibTrans" cxnId="{6D3B9026-5E5A-4415-B776-EBE9FEBD1087}">
      <dgm:prSet/>
      <dgm:spPr/>
      <dgm:t>
        <a:bodyPr/>
        <a:lstStyle/>
        <a:p>
          <a:endParaRPr lang="de-DE"/>
        </a:p>
      </dgm:t>
    </dgm:pt>
    <dgm:pt modelId="{4E8FB26B-39CF-417D-9624-F6950E7685C4}">
      <dgm:prSet/>
      <dgm:spPr/>
      <dgm:t>
        <a:bodyPr/>
        <a:lstStyle/>
        <a:p>
          <a:pPr rtl="0"/>
          <a:r>
            <a:rPr lang="de-DE" baseline="0" smtClean="0"/>
            <a:t>Leistungen werden häufig polychron, d.h. gleichzeitig mit anderen Leistungen erbracht, beispielhaft: der türkische Geschäftspartner führt mehrere Telefonate während des Meetings</a:t>
          </a:r>
          <a:endParaRPr lang="de-DE"/>
        </a:p>
      </dgm:t>
    </dgm:pt>
    <dgm:pt modelId="{AF1F0B3C-5CF9-4BAC-AFB5-31BBAA29F06D}" type="parTrans" cxnId="{A2094024-F367-42D6-A9C1-014C7A686447}">
      <dgm:prSet/>
      <dgm:spPr/>
      <dgm:t>
        <a:bodyPr/>
        <a:lstStyle/>
        <a:p>
          <a:endParaRPr lang="de-DE"/>
        </a:p>
      </dgm:t>
    </dgm:pt>
    <dgm:pt modelId="{E32A496E-26C6-4E9D-A3CE-FF969F39848A}" type="sibTrans" cxnId="{A2094024-F367-42D6-A9C1-014C7A686447}">
      <dgm:prSet/>
      <dgm:spPr/>
      <dgm:t>
        <a:bodyPr/>
        <a:lstStyle/>
        <a:p>
          <a:endParaRPr lang="de-DE"/>
        </a:p>
      </dgm:t>
    </dgm:pt>
    <dgm:pt modelId="{18D76AF6-C20F-4C73-B21F-8514FD88D990}" type="pres">
      <dgm:prSet presAssocID="{5BB9C0A2-4E26-4605-AFD7-A388CBFD0C7C}" presName="Name0" presStyleCnt="0">
        <dgm:presLayoutVars>
          <dgm:dir/>
          <dgm:animLvl val="lvl"/>
          <dgm:resizeHandles val="exact"/>
        </dgm:presLayoutVars>
      </dgm:prSet>
      <dgm:spPr/>
      <dgm:t>
        <a:bodyPr/>
        <a:lstStyle/>
        <a:p>
          <a:endParaRPr lang="de-DE"/>
        </a:p>
      </dgm:t>
    </dgm:pt>
    <dgm:pt modelId="{4D5DDA7C-05B9-4FAE-A0D5-C624B8C2EF30}" type="pres">
      <dgm:prSet presAssocID="{C62D6A45-FBE0-43CF-9F74-7129D880F75D}" presName="composite" presStyleCnt="0"/>
      <dgm:spPr/>
    </dgm:pt>
    <dgm:pt modelId="{7E189838-3D8A-4F9A-8E69-C18C00CDF7CD}" type="pres">
      <dgm:prSet presAssocID="{C62D6A45-FBE0-43CF-9F74-7129D880F75D}" presName="parTx" presStyleLbl="alignNode1" presStyleIdx="0" presStyleCnt="1">
        <dgm:presLayoutVars>
          <dgm:chMax val="0"/>
          <dgm:chPref val="0"/>
          <dgm:bulletEnabled val="1"/>
        </dgm:presLayoutVars>
      </dgm:prSet>
      <dgm:spPr/>
      <dgm:t>
        <a:bodyPr/>
        <a:lstStyle/>
        <a:p>
          <a:endParaRPr lang="de-DE"/>
        </a:p>
      </dgm:t>
    </dgm:pt>
    <dgm:pt modelId="{DA87B39A-7D14-4122-B5CC-912D2D1029CD}" type="pres">
      <dgm:prSet presAssocID="{C62D6A45-FBE0-43CF-9F74-7129D880F75D}" presName="desTx" presStyleLbl="alignAccFollowNode1" presStyleIdx="0" presStyleCnt="1">
        <dgm:presLayoutVars>
          <dgm:bulletEnabled val="1"/>
        </dgm:presLayoutVars>
      </dgm:prSet>
      <dgm:spPr/>
      <dgm:t>
        <a:bodyPr/>
        <a:lstStyle/>
        <a:p>
          <a:endParaRPr lang="de-DE"/>
        </a:p>
      </dgm:t>
    </dgm:pt>
  </dgm:ptLst>
  <dgm:cxnLst>
    <dgm:cxn modelId="{6D3B9026-5E5A-4415-B776-EBE9FEBD1087}" srcId="{C62D6A45-FBE0-43CF-9F74-7129D880F75D}" destId="{1CEF0D58-B2F7-4E1F-8044-3757A1141E1B}" srcOrd="0" destOrd="0" parTransId="{7302D263-E652-4843-8564-6036A69EE11E}" sibTransId="{316390A5-4633-487A-A492-4925AFC2AAE4}"/>
    <dgm:cxn modelId="{50253FB1-B77D-4AEF-9C7A-EDF4219D8579}" type="presOf" srcId="{C62D6A45-FBE0-43CF-9F74-7129D880F75D}" destId="{7E189838-3D8A-4F9A-8E69-C18C00CDF7CD}" srcOrd="0" destOrd="0" presId="urn:microsoft.com/office/officeart/2005/8/layout/hList1"/>
    <dgm:cxn modelId="{58710647-4AD8-44AD-A382-227382B04D2C}" type="presOf" srcId="{1CEF0D58-B2F7-4E1F-8044-3757A1141E1B}" destId="{DA87B39A-7D14-4122-B5CC-912D2D1029CD}" srcOrd="0" destOrd="0" presId="urn:microsoft.com/office/officeart/2005/8/layout/hList1"/>
    <dgm:cxn modelId="{C6BBC91B-7FB9-4FE9-8238-FB20D91B5E16}" type="presOf" srcId="{5BB9C0A2-4E26-4605-AFD7-A388CBFD0C7C}" destId="{18D76AF6-C20F-4C73-B21F-8514FD88D990}" srcOrd="0" destOrd="0" presId="urn:microsoft.com/office/officeart/2005/8/layout/hList1"/>
    <dgm:cxn modelId="{A2094024-F367-42D6-A9C1-014C7A686447}" srcId="{C62D6A45-FBE0-43CF-9F74-7129D880F75D}" destId="{4E8FB26B-39CF-417D-9624-F6950E7685C4}" srcOrd="1" destOrd="0" parTransId="{AF1F0B3C-5CF9-4BAC-AFB5-31BBAA29F06D}" sibTransId="{E32A496E-26C6-4E9D-A3CE-FF969F39848A}"/>
    <dgm:cxn modelId="{A4CA69AB-2E44-4442-BA3E-3CF3CF7D822E}" type="presOf" srcId="{4E8FB26B-39CF-417D-9624-F6950E7685C4}" destId="{DA87B39A-7D14-4122-B5CC-912D2D1029CD}" srcOrd="0" destOrd="1" presId="urn:microsoft.com/office/officeart/2005/8/layout/hList1"/>
    <dgm:cxn modelId="{0CC798FE-22A8-4587-9CA1-E9E6F7711B2A}" srcId="{5BB9C0A2-4E26-4605-AFD7-A388CBFD0C7C}" destId="{C62D6A45-FBE0-43CF-9F74-7129D880F75D}" srcOrd="0" destOrd="0" parTransId="{7CF62B3C-16BB-49C0-81CA-89BEE725349D}" sibTransId="{F365AE35-2306-4C13-9CD7-B64898A69496}"/>
    <dgm:cxn modelId="{4A88B96D-59D4-46D2-84DA-DA26537E547B}" type="presParOf" srcId="{18D76AF6-C20F-4C73-B21F-8514FD88D990}" destId="{4D5DDA7C-05B9-4FAE-A0D5-C624B8C2EF30}" srcOrd="0" destOrd="0" presId="urn:microsoft.com/office/officeart/2005/8/layout/hList1"/>
    <dgm:cxn modelId="{807D24F1-801A-4CE6-B18C-5FF2D8AAC807}" type="presParOf" srcId="{4D5DDA7C-05B9-4FAE-A0D5-C624B8C2EF30}" destId="{7E189838-3D8A-4F9A-8E69-C18C00CDF7CD}" srcOrd="0" destOrd="0" presId="urn:microsoft.com/office/officeart/2005/8/layout/hList1"/>
    <dgm:cxn modelId="{AB4AE688-2070-4B09-AF93-49D284AC5666}" type="presParOf" srcId="{4D5DDA7C-05B9-4FAE-A0D5-C624B8C2EF30}" destId="{DA87B39A-7D14-4122-B5CC-912D2D1029CD}"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A3BCA295-A4DA-42E4-B688-58FCAFEE346E}" type="doc">
      <dgm:prSet loTypeId="urn:microsoft.com/office/officeart/2005/8/layout/hList1" loCatId="list" qsTypeId="urn:microsoft.com/office/officeart/2005/8/quickstyle/3d5" qsCatId="3D" csTypeId="urn:microsoft.com/office/officeart/2005/8/colors/accent1_2" csCatId="accent1"/>
      <dgm:spPr/>
      <dgm:t>
        <a:bodyPr/>
        <a:lstStyle/>
        <a:p>
          <a:endParaRPr lang="de-DE"/>
        </a:p>
      </dgm:t>
    </dgm:pt>
    <dgm:pt modelId="{96C472B6-A7B6-4805-BA96-E97A2EE12A4E}">
      <dgm:prSet/>
      <dgm:spPr/>
      <dgm:t>
        <a:bodyPr/>
        <a:lstStyle/>
        <a:p>
          <a:pPr rtl="0"/>
          <a:r>
            <a:rPr lang="de-DE" b="1" baseline="0" smtClean="0"/>
            <a:t>c) Führung und Ablauf von Verhandlungen</a:t>
          </a:r>
          <a:endParaRPr lang="de-DE"/>
        </a:p>
      </dgm:t>
    </dgm:pt>
    <dgm:pt modelId="{F196B3B8-3106-4EC5-9D91-B985FA496DF6}" type="parTrans" cxnId="{5422D54D-D0CB-45B9-AA24-FC4F66459F55}">
      <dgm:prSet/>
      <dgm:spPr/>
      <dgm:t>
        <a:bodyPr/>
        <a:lstStyle/>
        <a:p>
          <a:endParaRPr lang="de-DE"/>
        </a:p>
      </dgm:t>
    </dgm:pt>
    <dgm:pt modelId="{E87F24BE-B177-46B0-981F-AE0C36B95A06}" type="sibTrans" cxnId="{5422D54D-D0CB-45B9-AA24-FC4F66459F55}">
      <dgm:prSet/>
      <dgm:spPr/>
      <dgm:t>
        <a:bodyPr/>
        <a:lstStyle/>
        <a:p>
          <a:endParaRPr lang="de-DE"/>
        </a:p>
      </dgm:t>
    </dgm:pt>
    <dgm:pt modelId="{FC0575F6-5856-4C69-BBDB-2BFDD5B6C46A}">
      <dgm:prSet/>
      <dgm:spPr/>
      <dgm:t>
        <a:bodyPr/>
        <a:lstStyle/>
        <a:p>
          <a:pPr rtl="0"/>
          <a:r>
            <a:rPr lang="de-DE" baseline="0" smtClean="0"/>
            <a:t>beim ersten Treffen findet das gegenseitige Kennenlernen zunächst auch auf persönlicher Ebene statt</a:t>
          </a:r>
          <a:endParaRPr lang="de-DE"/>
        </a:p>
      </dgm:t>
    </dgm:pt>
    <dgm:pt modelId="{B63976D6-7588-4B60-8E15-F1619C8FA8F6}" type="parTrans" cxnId="{847CABDB-E742-4EEC-9B4F-354D9A9032C1}">
      <dgm:prSet/>
      <dgm:spPr/>
      <dgm:t>
        <a:bodyPr/>
        <a:lstStyle/>
        <a:p>
          <a:endParaRPr lang="de-DE"/>
        </a:p>
      </dgm:t>
    </dgm:pt>
    <dgm:pt modelId="{D86E171C-DD74-469C-B51F-F4C8AD30B8BC}" type="sibTrans" cxnId="{847CABDB-E742-4EEC-9B4F-354D9A9032C1}">
      <dgm:prSet/>
      <dgm:spPr/>
      <dgm:t>
        <a:bodyPr/>
        <a:lstStyle/>
        <a:p>
          <a:endParaRPr lang="de-DE"/>
        </a:p>
      </dgm:t>
    </dgm:pt>
    <dgm:pt modelId="{132AAB22-1FF0-4511-A365-7B9F06840A5C}">
      <dgm:prSet/>
      <dgm:spPr/>
      <dgm:t>
        <a:bodyPr/>
        <a:lstStyle/>
        <a:p>
          <a:pPr rtl="0"/>
          <a:r>
            <a:rPr lang="de-DE" baseline="0" smtClean="0"/>
            <a:t>Gespräche mehr als in Deutschland von Emotionalität, Vertrauen, Stolz- und Ehrgefühl geprägt</a:t>
          </a:r>
          <a:endParaRPr lang="de-DE"/>
        </a:p>
      </dgm:t>
    </dgm:pt>
    <dgm:pt modelId="{3E7658B5-C82C-4059-AEB0-33C15210D5FB}" type="parTrans" cxnId="{6BC92A0A-A3B3-4972-A4D9-FA675C025BA5}">
      <dgm:prSet/>
      <dgm:spPr/>
      <dgm:t>
        <a:bodyPr/>
        <a:lstStyle/>
        <a:p>
          <a:endParaRPr lang="de-DE"/>
        </a:p>
      </dgm:t>
    </dgm:pt>
    <dgm:pt modelId="{8BE4173D-C8F3-4F00-8326-00DA0A09B944}" type="sibTrans" cxnId="{6BC92A0A-A3B3-4972-A4D9-FA675C025BA5}">
      <dgm:prSet/>
      <dgm:spPr/>
      <dgm:t>
        <a:bodyPr/>
        <a:lstStyle/>
        <a:p>
          <a:endParaRPr lang="de-DE"/>
        </a:p>
      </dgm:t>
    </dgm:pt>
    <dgm:pt modelId="{E6325F32-6864-4064-8508-F35DA3AF400E}">
      <dgm:prSet/>
      <dgm:spPr/>
      <dgm:t>
        <a:bodyPr/>
        <a:lstStyle/>
        <a:p>
          <a:pPr rtl="0"/>
          <a:r>
            <a:rPr lang="de-DE" baseline="0" smtClean="0"/>
            <a:t>der türkische Geschäftspartner lässt sich das Anliegen gerne visuell vortragen, also mit vielen Graphiken und mündlicher Erläuterung, weniger schriftlichem Text</a:t>
          </a:r>
          <a:endParaRPr lang="de-DE"/>
        </a:p>
      </dgm:t>
    </dgm:pt>
    <dgm:pt modelId="{5CEB0739-CDF9-43F3-8597-4671B3E53916}" type="parTrans" cxnId="{3F738A52-287D-4CDA-8103-C805C18D306C}">
      <dgm:prSet/>
      <dgm:spPr/>
      <dgm:t>
        <a:bodyPr/>
        <a:lstStyle/>
        <a:p>
          <a:endParaRPr lang="de-DE"/>
        </a:p>
      </dgm:t>
    </dgm:pt>
    <dgm:pt modelId="{49B9945F-D5B6-404F-AC02-3384DDFC9B06}" type="sibTrans" cxnId="{3F738A52-287D-4CDA-8103-C805C18D306C}">
      <dgm:prSet/>
      <dgm:spPr/>
      <dgm:t>
        <a:bodyPr/>
        <a:lstStyle/>
        <a:p>
          <a:endParaRPr lang="de-DE"/>
        </a:p>
      </dgm:t>
    </dgm:pt>
    <dgm:pt modelId="{C09BFB2E-5297-477A-8CAB-341577D7F0C3}">
      <dgm:prSet/>
      <dgm:spPr/>
      <dgm:t>
        <a:bodyPr/>
        <a:lstStyle/>
        <a:p>
          <a:pPr rtl="0"/>
          <a:r>
            <a:rPr lang="de-DE" baseline="0" smtClean="0"/>
            <a:t>Verhandlungen insbesondere über Preis können in "Extremen" geführt werden, was nicht geringes Interesse am Produkt ausdrücken wird</a:t>
          </a:r>
          <a:endParaRPr lang="de-DE"/>
        </a:p>
      </dgm:t>
    </dgm:pt>
    <dgm:pt modelId="{2D8E3024-D606-478A-A257-DA92B11066EF}" type="parTrans" cxnId="{599A35C5-9F58-4898-9C04-6AC6F90BDD79}">
      <dgm:prSet/>
      <dgm:spPr/>
      <dgm:t>
        <a:bodyPr/>
        <a:lstStyle/>
        <a:p>
          <a:endParaRPr lang="de-DE"/>
        </a:p>
      </dgm:t>
    </dgm:pt>
    <dgm:pt modelId="{4E22D6E3-99DD-4F94-8A66-87C695833CE6}" type="sibTrans" cxnId="{599A35C5-9F58-4898-9C04-6AC6F90BDD79}">
      <dgm:prSet/>
      <dgm:spPr/>
      <dgm:t>
        <a:bodyPr/>
        <a:lstStyle/>
        <a:p>
          <a:endParaRPr lang="de-DE"/>
        </a:p>
      </dgm:t>
    </dgm:pt>
    <dgm:pt modelId="{E201D287-0732-4C80-B41E-00778A8BDB6A}">
      <dgm:prSet/>
      <dgm:spPr/>
      <dgm:t>
        <a:bodyPr/>
        <a:lstStyle/>
        <a:p>
          <a:pPr rtl="0"/>
          <a:r>
            <a:rPr lang="de-DE" baseline="0" smtClean="0"/>
            <a:t>Freundlichkeit und Geduld sind erfolgversprechend, Druck und Deadlines werden in aller Regel zum Abbruch der Verhandlungen führen</a:t>
          </a:r>
          <a:endParaRPr lang="de-DE"/>
        </a:p>
      </dgm:t>
    </dgm:pt>
    <dgm:pt modelId="{E49765AC-488F-4A95-9500-F4D77479813D}" type="parTrans" cxnId="{A930C7E0-0B0A-458B-BA20-73E73D98C0A3}">
      <dgm:prSet/>
      <dgm:spPr/>
      <dgm:t>
        <a:bodyPr/>
        <a:lstStyle/>
        <a:p>
          <a:endParaRPr lang="de-DE"/>
        </a:p>
      </dgm:t>
    </dgm:pt>
    <dgm:pt modelId="{CBC068F6-C888-4716-AE83-29C37A3E9249}" type="sibTrans" cxnId="{A930C7E0-0B0A-458B-BA20-73E73D98C0A3}">
      <dgm:prSet/>
      <dgm:spPr/>
      <dgm:t>
        <a:bodyPr/>
        <a:lstStyle/>
        <a:p>
          <a:endParaRPr lang="de-DE"/>
        </a:p>
      </dgm:t>
    </dgm:pt>
    <dgm:pt modelId="{36DF93ED-5D39-4A67-A233-F91225ABB9EB}" type="pres">
      <dgm:prSet presAssocID="{A3BCA295-A4DA-42E4-B688-58FCAFEE346E}" presName="Name0" presStyleCnt="0">
        <dgm:presLayoutVars>
          <dgm:dir/>
          <dgm:animLvl val="lvl"/>
          <dgm:resizeHandles val="exact"/>
        </dgm:presLayoutVars>
      </dgm:prSet>
      <dgm:spPr/>
      <dgm:t>
        <a:bodyPr/>
        <a:lstStyle/>
        <a:p>
          <a:endParaRPr lang="de-DE"/>
        </a:p>
      </dgm:t>
    </dgm:pt>
    <dgm:pt modelId="{7263F0BC-75F1-41BE-A93E-C2277824760D}" type="pres">
      <dgm:prSet presAssocID="{96C472B6-A7B6-4805-BA96-E97A2EE12A4E}" presName="composite" presStyleCnt="0"/>
      <dgm:spPr/>
    </dgm:pt>
    <dgm:pt modelId="{7EB472DD-13D2-4827-AB98-269B00D1A795}" type="pres">
      <dgm:prSet presAssocID="{96C472B6-A7B6-4805-BA96-E97A2EE12A4E}" presName="parTx" presStyleLbl="alignNode1" presStyleIdx="0" presStyleCnt="1">
        <dgm:presLayoutVars>
          <dgm:chMax val="0"/>
          <dgm:chPref val="0"/>
          <dgm:bulletEnabled val="1"/>
        </dgm:presLayoutVars>
      </dgm:prSet>
      <dgm:spPr/>
      <dgm:t>
        <a:bodyPr/>
        <a:lstStyle/>
        <a:p>
          <a:endParaRPr lang="de-DE"/>
        </a:p>
      </dgm:t>
    </dgm:pt>
    <dgm:pt modelId="{9ECBB2D3-5C88-4ABE-B3D8-97D5E0EC55BB}" type="pres">
      <dgm:prSet presAssocID="{96C472B6-A7B6-4805-BA96-E97A2EE12A4E}" presName="desTx" presStyleLbl="alignAccFollowNode1" presStyleIdx="0" presStyleCnt="1">
        <dgm:presLayoutVars>
          <dgm:bulletEnabled val="1"/>
        </dgm:presLayoutVars>
      </dgm:prSet>
      <dgm:spPr/>
      <dgm:t>
        <a:bodyPr/>
        <a:lstStyle/>
        <a:p>
          <a:endParaRPr lang="de-DE"/>
        </a:p>
      </dgm:t>
    </dgm:pt>
  </dgm:ptLst>
  <dgm:cxnLst>
    <dgm:cxn modelId="{010E3943-2DA6-4CF9-BBF5-E73B716F7754}" type="presOf" srcId="{132AAB22-1FF0-4511-A365-7B9F06840A5C}" destId="{9ECBB2D3-5C88-4ABE-B3D8-97D5E0EC55BB}" srcOrd="0" destOrd="1" presId="urn:microsoft.com/office/officeart/2005/8/layout/hList1"/>
    <dgm:cxn modelId="{6BC92A0A-A3B3-4972-A4D9-FA675C025BA5}" srcId="{96C472B6-A7B6-4805-BA96-E97A2EE12A4E}" destId="{132AAB22-1FF0-4511-A365-7B9F06840A5C}" srcOrd="1" destOrd="0" parTransId="{3E7658B5-C82C-4059-AEB0-33C15210D5FB}" sibTransId="{8BE4173D-C8F3-4F00-8326-00DA0A09B944}"/>
    <dgm:cxn modelId="{CDF6948A-C894-4B20-9578-2D5ECF19E4DD}" type="presOf" srcId="{E6325F32-6864-4064-8508-F35DA3AF400E}" destId="{9ECBB2D3-5C88-4ABE-B3D8-97D5E0EC55BB}" srcOrd="0" destOrd="2" presId="urn:microsoft.com/office/officeart/2005/8/layout/hList1"/>
    <dgm:cxn modelId="{2EC67BD4-5E9B-455C-B9A5-8B9FBAA54D02}" type="presOf" srcId="{E201D287-0732-4C80-B41E-00778A8BDB6A}" destId="{9ECBB2D3-5C88-4ABE-B3D8-97D5E0EC55BB}" srcOrd="0" destOrd="4" presId="urn:microsoft.com/office/officeart/2005/8/layout/hList1"/>
    <dgm:cxn modelId="{A6BFA2A1-4A13-48B8-A82B-F541D72952F6}" type="presOf" srcId="{C09BFB2E-5297-477A-8CAB-341577D7F0C3}" destId="{9ECBB2D3-5C88-4ABE-B3D8-97D5E0EC55BB}" srcOrd="0" destOrd="3" presId="urn:microsoft.com/office/officeart/2005/8/layout/hList1"/>
    <dgm:cxn modelId="{847CABDB-E742-4EEC-9B4F-354D9A9032C1}" srcId="{96C472B6-A7B6-4805-BA96-E97A2EE12A4E}" destId="{FC0575F6-5856-4C69-BBDB-2BFDD5B6C46A}" srcOrd="0" destOrd="0" parTransId="{B63976D6-7588-4B60-8E15-F1619C8FA8F6}" sibTransId="{D86E171C-DD74-469C-B51F-F4C8AD30B8BC}"/>
    <dgm:cxn modelId="{5422D54D-D0CB-45B9-AA24-FC4F66459F55}" srcId="{A3BCA295-A4DA-42E4-B688-58FCAFEE346E}" destId="{96C472B6-A7B6-4805-BA96-E97A2EE12A4E}" srcOrd="0" destOrd="0" parTransId="{F196B3B8-3106-4EC5-9D91-B985FA496DF6}" sibTransId="{E87F24BE-B177-46B0-981F-AE0C36B95A06}"/>
    <dgm:cxn modelId="{FFC9C86B-FE94-46BF-9AAA-BB3A5178604C}" type="presOf" srcId="{96C472B6-A7B6-4805-BA96-E97A2EE12A4E}" destId="{7EB472DD-13D2-4827-AB98-269B00D1A795}" srcOrd="0" destOrd="0" presId="urn:microsoft.com/office/officeart/2005/8/layout/hList1"/>
    <dgm:cxn modelId="{3F738A52-287D-4CDA-8103-C805C18D306C}" srcId="{96C472B6-A7B6-4805-BA96-E97A2EE12A4E}" destId="{E6325F32-6864-4064-8508-F35DA3AF400E}" srcOrd="2" destOrd="0" parTransId="{5CEB0739-CDF9-43F3-8597-4671B3E53916}" sibTransId="{49B9945F-D5B6-404F-AC02-3384DDFC9B06}"/>
    <dgm:cxn modelId="{65300B42-3B67-4235-8083-B5E092187243}" type="presOf" srcId="{FC0575F6-5856-4C69-BBDB-2BFDD5B6C46A}" destId="{9ECBB2D3-5C88-4ABE-B3D8-97D5E0EC55BB}" srcOrd="0" destOrd="0" presId="urn:microsoft.com/office/officeart/2005/8/layout/hList1"/>
    <dgm:cxn modelId="{9F0AF6FB-F0C6-4A38-B4B0-E72E625E794C}" type="presOf" srcId="{A3BCA295-A4DA-42E4-B688-58FCAFEE346E}" destId="{36DF93ED-5D39-4A67-A233-F91225ABB9EB}" srcOrd="0" destOrd="0" presId="urn:microsoft.com/office/officeart/2005/8/layout/hList1"/>
    <dgm:cxn modelId="{599A35C5-9F58-4898-9C04-6AC6F90BDD79}" srcId="{96C472B6-A7B6-4805-BA96-E97A2EE12A4E}" destId="{C09BFB2E-5297-477A-8CAB-341577D7F0C3}" srcOrd="3" destOrd="0" parTransId="{2D8E3024-D606-478A-A257-DA92B11066EF}" sibTransId="{4E22D6E3-99DD-4F94-8A66-87C695833CE6}"/>
    <dgm:cxn modelId="{A930C7E0-0B0A-458B-BA20-73E73D98C0A3}" srcId="{96C472B6-A7B6-4805-BA96-E97A2EE12A4E}" destId="{E201D287-0732-4C80-B41E-00778A8BDB6A}" srcOrd="4" destOrd="0" parTransId="{E49765AC-488F-4A95-9500-F4D77479813D}" sibTransId="{CBC068F6-C888-4716-AE83-29C37A3E9249}"/>
    <dgm:cxn modelId="{E63DB9FF-FAF6-4140-B2B5-94A03BDCEC80}" type="presParOf" srcId="{36DF93ED-5D39-4A67-A233-F91225ABB9EB}" destId="{7263F0BC-75F1-41BE-A93E-C2277824760D}" srcOrd="0" destOrd="0" presId="urn:microsoft.com/office/officeart/2005/8/layout/hList1"/>
    <dgm:cxn modelId="{0A3598CE-2586-4399-8980-40E61E227CD7}" type="presParOf" srcId="{7263F0BC-75F1-41BE-A93E-C2277824760D}" destId="{7EB472DD-13D2-4827-AB98-269B00D1A795}" srcOrd="0" destOrd="0" presId="urn:microsoft.com/office/officeart/2005/8/layout/hList1"/>
    <dgm:cxn modelId="{B2EB39E3-7196-48BF-B0C9-5F602649A5CB}" type="presParOf" srcId="{7263F0BC-75F1-41BE-A93E-C2277824760D}" destId="{9ECBB2D3-5C88-4ABE-B3D8-97D5E0EC55BB}"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3E7195E4-4A59-4AAA-91D5-99276DE7F7C2}" type="doc">
      <dgm:prSet loTypeId="urn:microsoft.com/office/officeart/2005/8/layout/hList1" loCatId="list" qsTypeId="urn:microsoft.com/office/officeart/2005/8/quickstyle/3d5" qsCatId="3D" csTypeId="urn:microsoft.com/office/officeart/2005/8/colors/accent1_2" csCatId="accent1"/>
      <dgm:spPr/>
      <dgm:t>
        <a:bodyPr/>
        <a:lstStyle/>
        <a:p>
          <a:endParaRPr lang="de-DE"/>
        </a:p>
      </dgm:t>
    </dgm:pt>
    <dgm:pt modelId="{D6F3C1E1-9620-4EC8-9249-A9AFABAB66E2}">
      <dgm:prSet/>
      <dgm:spPr/>
      <dgm:t>
        <a:bodyPr/>
        <a:lstStyle/>
        <a:p>
          <a:pPr rtl="0"/>
          <a:r>
            <a:rPr lang="de-DE" b="1" baseline="0" smtClean="0"/>
            <a:t>d) Geschäftsessen und private Begegnungen (Familie)</a:t>
          </a:r>
          <a:endParaRPr lang="de-DE"/>
        </a:p>
      </dgm:t>
    </dgm:pt>
    <dgm:pt modelId="{38C5CD73-B2AC-46E4-9CD3-8B14C05DFB71}" type="parTrans" cxnId="{6BC93BBB-44BA-4819-B772-57402308F6BC}">
      <dgm:prSet/>
      <dgm:spPr/>
      <dgm:t>
        <a:bodyPr/>
        <a:lstStyle/>
        <a:p>
          <a:endParaRPr lang="de-DE"/>
        </a:p>
      </dgm:t>
    </dgm:pt>
    <dgm:pt modelId="{6A0CA1BE-0FC6-4E58-B163-946D9CD1BCFA}" type="sibTrans" cxnId="{6BC93BBB-44BA-4819-B772-57402308F6BC}">
      <dgm:prSet/>
      <dgm:spPr/>
      <dgm:t>
        <a:bodyPr/>
        <a:lstStyle/>
        <a:p>
          <a:endParaRPr lang="de-DE"/>
        </a:p>
      </dgm:t>
    </dgm:pt>
    <dgm:pt modelId="{B25B2D0E-6E51-47F1-A746-9EEB0220D405}">
      <dgm:prSet/>
      <dgm:spPr/>
      <dgm:t>
        <a:bodyPr/>
        <a:lstStyle/>
        <a:p>
          <a:pPr rtl="0"/>
          <a:r>
            <a:rPr lang="de-DE" baseline="0" smtClean="0"/>
            <a:t>zum Mittagessen ist die Einnahme von Alkohol unüblich, abends gern gesehen (wenn nicht entsprechender Auslegung des Islam gefolgt wird)</a:t>
          </a:r>
          <a:endParaRPr lang="de-DE"/>
        </a:p>
      </dgm:t>
    </dgm:pt>
    <dgm:pt modelId="{09BC43EF-B7D4-4769-8F87-1003DB3D13B3}" type="parTrans" cxnId="{6D0911E1-EBB8-4E1C-BA59-019A2097E176}">
      <dgm:prSet/>
      <dgm:spPr/>
      <dgm:t>
        <a:bodyPr/>
        <a:lstStyle/>
        <a:p>
          <a:endParaRPr lang="de-DE"/>
        </a:p>
      </dgm:t>
    </dgm:pt>
    <dgm:pt modelId="{B4B64433-C430-4D2A-B8C0-68FC2C0C9CD6}" type="sibTrans" cxnId="{6D0911E1-EBB8-4E1C-BA59-019A2097E176}">
      <dgm:prSet/>
      <dgm:spPr/>
      <dgm:t>
        <a:bodyPr/>
        <a:lstStyle/>
        <a:p>
          <a:endParaRPr lang="de-DE"/>
        </a:p>
      </dgm:t>
    </dgm:pt>
    <dgm:pt modelId="{575A1B16-4909-4F00-811E-E0F26C742357}">
      <dgm:prSet/>
      <dgm:spPr/>
      <dgm:t>
        <a:bodyPr/>
        <a:lstStyle/>
        <a:p>
          <a:pPr rtl="0"/>
          <a:r>
            <a:rPr lang="de-DE" baseline="0" smtClean="0"/>
            <a:t>abends kann das Essen mit einem Menü über viele Stunden andauern, wobei zwischen den Gängen lange Pausen eingelegt werden</a:t>
          </a:r>
          <a:endParaRPr lang="de-DE"/>
        </a:p>
      </dgm:t>
    </dgm:pt>
    <dgm:pt modelId="{261C324D-0CFB-4353-823D-689DD605519F}" type="parTrans" cxnId="{11E3973E-5DFB-40C2-A48C-D0438D64B541}">
      <dgm:prSet/>
      <dgm:spPr/>
      <dgm:t>
        <a:bodyPr/>
        <a:lstStyle/>
        <a:p>
          <a:endParaRPr lang="de-DE"/>
        </a:p>
      </dgm:t>
    </dgm:pt>
    <dgm:pt modelId="{EB48704D-4B3D-474E-815D-06D828112C11}" type="sibTrans" cxnId="{11E3973E-5DFB-40C2-A48C-D0438D64B541}">
      <dgm:prSet/>
      <dgm:spPr/>
      <dgm:t>
        <a:bodyPr/>
        <a:lstStyle/>
        <a:p>
          <a:endParaRPr lang="de-DE"/>
        </a:p>
      </dgm:t>
    </dgm:pt>
    <dgm:pt modelId="{0383781A-C00E-4095-A59F-C57B2806F64A}">
      <dgm:prSet/>
      <dgm:spPr/>
      <dgm:t>
        <a:bodyPr/>
        <a:lstStyle/>
        <a:p>
          <a:pPr rtl="0"/>
          <a:r>
            <a:rPr lang="de-DE" baseline="0" smtClean="0"/>
            <a:t>am Eingang empfängt der Kellner und führt zu einem Tisch</a:t>
          </a:r>
          <a:endParaRPr lang="de-DE"/>
        </a:p>
      </dgm:t>
    </dgm:pt>
    <dgm:pt modelId="{456C6A56-D6F2-4D84-82FE-640FD77A006B}" type="parTrans" cxnId="{FFD31A5D-3058-4C77-90E0-D8FEE20D132E}">
      <dgm:prSet/>
      <dgm:spPr/>
      <dgm:t>
        <a:bodyPr/>
        <a:lstStyle/>
        <a:p>
          <a:endParaRPr lang="de-DE"/>
        </a:p>
      </dgm:t>
    </dgm:pt>
    <dgm:pt modelId="{42F98E3B-0035-42F9-933D-4693C919B019}" type="sibTrans" cxnId="{FFD31A5D-3058-4C77-90E0-D8FEE20D132E}">
      <dgm:prSet/>
      <dgm:spPr/>
      <dgm:t>
        <a:bodyPr/>
        <a:lstStyle/>
        <a:p>
          <a:endParaRPr lang="de-DE"/>
        </a:p>
      </dgm:t>
    </dgm:pt>
    <dgm:pt modelId="{4DCC3DA2-CD52-4010-BC3C-6F76BB4FA2C3}">
      <dgm:prSet/>
      <dgm:spPr/>
      <dgm:t>
        <a:bodyPr/>
        <a:lstStyle/>
        <a:p>
          <a:pPr rtl="0"/>
          <a:r>
            <a:rPr lang="de-DE" baseline="0" smtClean="0"/>
            <a:t>der türkische Geschäftspartner empfiehlt in dem ausgewählten Restaurant gerne ein Menü</a:t>
          </a:r>
          <a:endParaRPr lang="de-DE"/>
        </a:p>
      </dgm:t>
    </dgm:pt>
    <dgm:pt modelId="{D9B6A0B3-8D82-4D66-BEFA-EE7A0064329F}" type="parTrans" cxnId="{7C320225-FE32-4DA6-AE96-86068C76E325}">
      <dgm:prSet/>
      <dgm:spPr/>
      <dgm:t>
        <a:bodyPr/>
        <a:lstStyle/>
        <a:p>
          <a:endParaRPr lang="de-DE"/>
        </a:p>
      </dgm:t>
    </dgm:pt>
    <dgm:pt modelId="{E32BEC8F-6BF6-4272-B837-03B75D3C640A}" type="sibTrans" cxnId="{7C320225-FE32-4DA6-AE96-86068C76E325}">
      <dgm:prSet/>
      <dgm:spPr/>
      <dgm:t>
        <a:bodyPr/>
        <a:lstStyle/>
        <a:p>
          <a:endParaRPr lang="de-DE"/>
        </a:p>
      </dgm:t>
    </dgm:pt>
    <dgm:pt modelId="{43D9C4F9-BD17-466B-A614-38F8A48B511F}">
      <dgm:prSet/>
      <dgm:spPr/>
      <dgm:t>
        <a:bodyPr/>
        <a:lstStyle/>
        <a:p>
          <a:pPr rtl="0"/>
          <a:r>
            <a:rPr lang="de-DE" baseline="0" smtClean="0"/>
            <a:t>die Rechnung wird mit absoluter Sicherheit durch den türkischen Gastgeber gezahlt; die folgende Einladung sollte allerdings der Eingeladene übernehmen und auch darauf bestehen, Diskussionen hierüber gehören zur Tagesordnung</a:t>
          </a:r>
          <a:endParaRPr lang="de-DE"/>
        </a:p>
      </dgm:t>
    </dgm:pt>
    <dgm:pt modelId="{1A12E632-5E0C-4BB0-A64C-A00A9307D118}" type="parTrans" cxnId="{C24CBEB7-DE17-4B95-B58A-5991A64705B3}">
      <dgm:prSet/>
      <dgm:spPr/>
      <dgm:t>
        <a:bodyPr/>
        <a:lstStyle/>
        <a:p>
          <a:endParaRPr lang="de-DE"/>
        </a:p>
      </dgm:t>
    </dgm:pt>
    <dgm:pt modelId="{403238A4-121B-4468-82EC-A49B08CD433C}" type="sibTrans" cxnId="{C24CBEB7-DE17-4B95-B58A-5991A64705B3}">
      <dgm:prSet/>
      <dgm:spPr/>
      <dgm:t>
        <a:bodyPr/>
        <a:lstStyle/>
        <a:p>
          <a:endParaRPr lang="de-DE"/>
        </a:p>
      </dgm:t>
    </dgm:pt>
    <dgm:pt modelId="{D22DB81F-9FA6-4B29-8C14-796143F659EF}">
      <dgm:prSet/>
      <dgm:spPr/>
      <dgm:t>
        <a:bodyPr/>
        <a:lstStyle/>
        <a:p>
          <a:pPr rtl="0"/>
          <a:r>
            <a:rPr lang="de-DE" baseline="0" smtClean="0"/>
            <a:t>Trinkgelder sind im üblichen Rahmen von 5 bis 10 % des Rechnungsbetrages</a:t>
          </a:r>
          <a:endParaRPr lang="de-DE"/>
        </a:p>
      </dgm:t>
    </dgm:pt>
    <dgm:pt modelId="{FD9B135F-F8DA-45F5-B4FB-F71D217DE654}" type="parTrans" cxnId="{8E262F10-CF00-4F23-9DA7-DA17FE87ACB3}">
      <dgm:prSet/>
      <dgm:spPr/>
      <dgm:t>
        <a:bodyPr/>
        <a:lstStyle/>
        <a:p>
          <a:endParaRPr lang="de-DE"/>
        </a:p>
      </dgm:t>
    </dgm:pt>
    <dgm:pt modelId="{63C2FEBA-79D4-468A-B86D-5DD8D69380A2}" type="sibTrans" cxnId="{8E262F10-CF00-4F23-9DA7-DA17FE87ACB3}">
      <dgm:prSet/>
      <dgm:spPr/>
      <dgm:t>
        <a:bodyPr/>
        <a:lstStyle/>
        <a:p>
          <a:endParaRPr lang="de-DE"/>
        </a:p>
      </dgm:t>
    </dgm:pt>
    <dgm:pt modelId="{4E6A3649-9982-49E1-9405-C7DCCAF06D96}" type="pres">
      <dgm:prSet presAssocID="{3E7195E4-4A59-4AAA-91D5-99276DE7F7C2}" presName="Name0" presStyleCnt="0">
        <dgm:presLayoutVars>
          <dgm:dir/>
          <dgm:animLvl val="lvl"/>
          <dgm:resizeHandles val="exact"/>
        </dgm:presLayoutVars>
      </dgm:prSet>
      <dgm:spPr/>
      <dgm:t>
        <a:bodyPr/>
        <a:lstStyle/>
        <a:p>
          <a:endParaRPr lang="de-DE"/>
        </a:p>
      </dgm:t>
    </dgm:pt>
    <dgm:pt modelId="{5211632D-1926-4342-8338-041841893F42}" type="pres">
      <dgm:prSet presAssocID="{D6F3C1E1-9620-4EC8-9249-A9AFABAB66E2}" presName="composite" presStyleCnt="0"/>
      <dgm:spPr/>
    </dgm:pt>
    <dgm:pt modelId="{801A4654-3614-4E72-9637-BAC2B4E2E751}" type="pres">
      <dgm:prSet presAssocID="{D6F3C1E1-9620-4EC8-9249-A9AFABAB66E2}" presName="parTx" presStyleLbl="alignNode1" presStyleIdx="0" presStyleCnt="1">
        <dgm:presLayoutVars>
          <dgm:chMax val="0"/>
          <dgm:chPref val="0"/>
          <dgm:bulletEnabled val="1"/>
        </dgm:presLayoutVars>
      </dgm:prSet>
      <dgm:spPr/>
      <dgm:t>
        <a:bodyPr/>
        <a:lstStyle/>
        <a:p>
          <a:endParaRPr lang="de-DE"/>
        </a:p>
      </dgm:t>
    </dgm:pt>
    <dgm:pt modelId="{60E1E9E9-8C06-4F36-B1FC-73130E38F9BA}" type="pres">
      <dgm:prSet presAssocID="{D6F3C1E1-9620-4EC8-9249-A9AFABAB66E2}" presName="desTx" presStyleLbl="alignAccFollowNode1" presStyleIdx="0" presStyleCnt="1">
        <dgm:presLayoutVars>
          <dgm:bulletEnabled val="1"/>
        </dgm:presLayoutVars>
      </dgm:prSet>
      <dgm:spPr/>
      <dgm:t>
        <a:bodyPr/>
        <a:lstStyle/>
        <a:p>
          <a:endParaRPr lang="de-DE"/>
        </a:p>
      </dgm:t>
    </dgm:pt>
  </dgm:ptLst>
  <dgm:cxnLst>
    <dgm:cxn modelId="{39A4DA58-C0EA-4252-8DBB-D770EB98B4D8}" type="presOf" srcId="{3E7195E4-4A59-4AAA-91D5-99276DE7F7C2}" destId="{4E6A3649-9982-49E1-9405-C7DCCAF06D96}" srcOrd="0" destOrd="0" presId="urn:microsoft.com/office/officeart/2005/8/layout/hList1"/>
    <dgm:cxn modelId="{8E262F10-CF00-4F23-9DA7-DA17FE87ACB3}" srcId="{D6F3C1E1-9620-4EC8-9249-A9AFABAB66E2}" destId="{D22DB81F-9FA6-4B29-8C14-796143F659EF}" srcOrd="5" destOrd="0" parTransId="{FD9B135F-F8DA-45F5-B4FB-F71D217DE654}" sibTransId="{63C2FEBA-79D4-468A-B86D-5DD8D69380A2}"/>
    <dgm:cxn modelId="{70A08CEB-B3EF-43BD-88D0-286A3ACA61F7}" type="presOf" srcId="{4DCC3DA2-CD52-4010-BC3C-6F76BB4FA2C3}" destId="{60E1E9E9-8C06-4F36-B1FC-73130E38F9BA}" srcOrd="0" destOrd="3" presId="urn:microsoft.com/office/officeart/2005/8/layout/hList1"/>
    <dgm:cxn modelId="{89B5AF71-0897-4D4E-90FC-0C9C01C8EA3C}" type="presOf" srcId="{43D9C4F9-BD17-466B-A614-38F8A48B511F}" destId="{60E1E9E9-8C06-4F36-B1FC-73130E38F9BA}" srcOrd="0" destOrd="4" presId="urn:microsoft.com/office/officeart/2005/8/layout/hList1"/>
    <dgm:cxn modelId="{D0777F22-74EF-4865-8347-E3D322F2E863}" type="presOf" srcId="{D6F3C1E1-9620-4EC8-9249-A9AFABAB66E2}" destId="{801A4654-3614-4E72-9637-BAC2B4E2E751}" srcOrd="0" destOrd="0" presId="urn:microsoft.com/office/officeart/2005/8/layout/hList1"/>
    <dgm:cxn modelId="{6BC93BBB-44BA-4819-B772-57402308F6BC}" srcId="{3E7195E4-4A59-4AAA-91D5-99276DE7F7C2}" destId="{D6F3C1E1-9620-4EC8-9249-A9AFABAB66E2}" srcOrd="0" destOrd="0" parTransId="{38C5CD73-B2AC-46E4-9CD3-8B14C05DFB71}" sibTransId="{6A0CA1BE-0FC6-4E58-B163-946D9CD1BCFA}"/>
    <dgm:cxn modelId="{B64668DA-3B6A-48F9-AE63-ADFFE9674927}" type="presOf" srcId="{D22DB81F-9FA6-4B29-8C14-796143F659EF}" destId="{60E1E9E9-8C06-4F36-B1FC-73130E38F9BA}" srcOrd="0" destOrd="5" presId="urn:microsoft.com/office/officeart/2005/8/layout/hList1"/>
    <dgm:cxn modelId="{E40D9E08-3662-4187-833D-CB13B90CE90F}" type="presOf" srcId="{B25B2D0E-6E51-47F1-A746-9EEB0220D405}" destId="{60E1E9E9-8C06-4F36-B1FC-73130E38F9BA}" srcOrd="0" destOrd="0" presId="urn:microsoft.com/office/officeart/2005/8/layout/hList1"/>
    <dgm:cxn modelId="{FFD31A5D-3058-4C77-90E0-D8FEE20D132E}" srcId="{D6F3C1E1-9620-4EC8-9249-A9AFABAB66E2}" destId="{0383781A-C00E-4095-A59F-C57B2806F64A}" srcOrd="2" destOrd="0" parTransId="{456C6A56-D6F2-4D84-82FE-640FD77A006B}" sibTransId="{42F98E3B-0035-42F9-933D-4693C919B019}"/>
    <dgm:cxn modelId="{11E3973E-5DFB-40C2-A48C-D0438D64B541}" srcId="{D6F3C1E1-9620-4EC8-9249-A9AFABAB66E2}" destId="{575A1B16-4909-4F00-811E-E0F26C742357}" srcOrd="1" destOrd="0" parTransId="{261C324D-0CFB-4353-823D-689DD605519F}" sibTransId="{EB48704D-4B3D-474E-815D-06D828112C11}"/>
    <dgm:cxn modelId="{7C320225-FE32-4DA6-AE96-86068C76E325}" srcId="{D6F3C1E1-9620-4EC8-9249-A9AFABAB66E2}" destId="{4DCC3DA2-CD52-4010-BC3C-6F76BB4FA2C3}" srcOrd="3" destOrd="0" parTransId="{D9B6A0B3-8D82-4D66-BEFA-EE7A0064329F}" sibTransId="{E32BEC8F-6BF6-4272-B837-03B75D3C640A}"/>
    <dgm:cxn modelId="{3DA9E88D-7D49-4680-ADAA-2239138A1733}" type="presOf" srcId="{0383781A-C00E-4095-A59F-C57B2806F64A}" destId="{60E1E9E9-8C06-4F36-B1FC-73130E38F9BA}" srcOrd="0" destOrd="2" presId="urn:microsoft.com/office/officeart/2005/8/layout/hList1"/>
    <dgm:cxn modelId="{6D0911E1-EBB8-4E1C-BA59-019A2097E176}" srcId="{D6F3C1E1-9620-4EC8-9249-A9AFABAB66E2}" destId="{B25B2D0E-6E51-47F1-A746-9EEB0220D405}" srcOrd="0" destOrd="0" parTransId="{09BC43EF-B7D4-4769-8F87-1003DB3D13B3}" sibTransId="{B4B64433-C430-4D2A-B8C0-68FC2C0C9CD6}"/>
    <dgm:cxn modelId="{C24CBEB7-DE17-4B95-B58A-5991A64705B3}" srcId="{D6F3C1E1-9620-4EC8-9249-A9AFABAB66E2}" destId="{43D9C4F9-BD17-466B-A614-38F8A48B511F}" srcOrd="4" destOrd="0" parTransId="{1A12E632-5E0C-4BB0-A64C-A00A9307D118}" sibTransId="{403238A4-121B-4468-82EC-A49B08CD433C}"/>
    <dgm:cxn modelId="{43A6D4B2-9B67-4C7D-85B0-497AE128F10E}" type="presOf" srcId="{575A1B16-4909-4F00-811E-E0F26C742357}" destId="{60E1E9E9-8C06-4F36-B1FC-73130E38F9BA}" srcOrd="0" destOrd="1" presId="urn:microsoft.com/office/officeart/2005/8/layout/hList1"/>
    <dgm:cxn modelId="{77C7C712-FDF2-4792-B57C-22AE6A8995DD}" type="presParOf" srcId="{4E6A3649-9982-49E1-9405-C7DCCAF06D96}" destId="{5211632D-1926-4342-8338-041841893F42}" srcOrd="0" destOrd="0" presId="urn:microsoft.com/office/officeart/2005/8/layout/hList1"/>
    <dgm:cxn modelId="{D0D93F2C-5E27-49BE-A64B-B05126B13EBD}" type="presParOf" srcId="{5211632D-1926-4342-8338-041841893F42}" destId="{801A4654-3614-4E72-9637-BAC2B4E2E751}" srcOrd="0" destOrd="0" presId="urn:microsoft.com/office/officeart/2005/8/layout/hList1"/>
    <dgm:cxn modelId="{4E05C80B-0F9D-4C8D-A760-58081D99F1A7}" type="presParOf" srcId="{5211632D-1926-4342-8338-041841893F42}" destId="{60E1E9E9-8C06-4F36-B1FC-73130E38F9BA}"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3.xml><?xml version="1.0" encoding="utf-8"?>
<dgm:dataModel xmlns:dgm="http://schemas.openxmlformats.org/drawingml/2006/diagram" xmlns:a="http://schemas.openxmlformats.org/drawingml/2006/main">
  <dgm:ptLst>
    <dgm:pt modelId="{CB1B6DB1-0083-4A0C-9181-327D2D4A4487}" type="doc">
      <dgm:prSet loTypeId="urn:microsoft.com/office/officeart/2005/8/layout/hList1" loCatId="list" qsTypeId="urn:microsoft.com/office/officeart/2005/8/quickstyle/3d5" qsCatId="3D" csTypeId="urn:microsoft.com/office/officeart/2005/8/colors/accent1_2" csCatId="accent1"/>
      <dgm:spPr/>
      <dgm:t>
        <a:bodyPr/>
        <a:lstStyle/>
        <a:p>
          <a:endParaRPr lang="de-DE"/>
        </a:p>
      </dgm:t>
    </dgm:pt>
    <dgm:pt modelId="{D3C27755-4B5D-4780-BC58-120E45D45B24}">
      <dgm:prSet/>
      <dgm:spPr/>
      <dgm:t>
        <a:bodyPr/>
        <a:lstStyle/>
        <a:p>
          <a:pPr rtl="0"/>
          <a:r>
            <a:rPr lang="de-DE" b="1" baseline="0" smtClean="0"/>
            <a:t>e) Umgang mit Konflikten</a:t>
          </a:r>
          <a:endParaRPr lang="de-DE"/>
        </a:p>
      </dgm:t>
    </dgm:pt>
    <dgm:pt modelId="{7608C80E-7BDC-49D3-A730-B8771E8A99EF}" type="parTrans" cxnId="{8F32A4EF-F906-4329-82D2-C576EA855F3D}">
      <dgm:prSet/>
      <dgm:spPr/>
      <dgm:t>
        <a:bodyPr/>
        <a:lstStyle/>
        <a:p>
          <a:endParaRPr lang="de-DE"/>
        </a:p>
      </dgm:t>
    </dgm:pt>
    <dgm:pt modelId="{9174DC0D-9463-4CCD-B7A3-988F56F6BB80}" type="sibTrans" cxnId="{8F32A4EF-F906-4329-82D2-C576EA855F3D}">
      <dgm:prSet/>
      <dgm:spPr/>
      <dgm:t>
        <a:bodyPr/>
        <a:lstStyle/>
        <a:p>
          <a:endParaRPr lang="de-DE"/>
        </a:p>
      </dgm:t>
    </dgm:pt>
    <dgm:pt modelId="{49317D75-8186-4931-B0CC-A5C8DFBE4D3F}">
      <dgm:prSet/>
      <dgm:spPr/>
      <dgm:t>
        <a:bodyPr/>
        <a:lstStyle/>
        <a:p>
          <a:pPr rtl="0"/>
          <a:r>
            <a:rPr lang="de-DE" baseline="0" smtClean="0"/>
            <a:t>Konfliktvermeidung durch die Wahl der richtigen Organisation</a:t>
          </a:r>
          <a:endParaRPr lang="de-DE"/>
        </a:p>
      </dgm:t>
    </dgm:pt>
    <dgm:pt modelId="{9C821292-0EC2-4C66-BFDE-B355B9549A87}" type="parTrans" cxnId="{A3BBFB02-C4A3-47F4-BC28-B8750FBF1384}">
      <dgm:prSet/>
      <dgm:spPr/>
      <dgm:t>
        <a:bodyPr/>
        <a:lstStyle/>
        <a:p>
          <a:endParaRPr lang="de-DE"/>
        </a:p>
      </dgm:t>
    </dgm:pt>
    <dgm:pt modelId="{0DB2F108-0723-4F57-9D65-D8662E670242}" type="sibTrans" cxnId="{A3BBFB02-C4A3-47F4-BC28-B8750FBF1384}">
      <dgm:prSet/>
      <dgm:spPr/>
      <dgm:t>
        <a:bodyPr/>
        <a:lstStyle/>
        <a:p>
          <a:endParaRPr lang="de-DE"/>
        </a:p>
      </dgm:t>
    </dgm:pt>
    <dgm:pt modelId="{230A2CD6-6FF4-48B2-9470-45B8CB1E766D}">
      <dgm:prSet/>
      <dgm:spPr/>
      <dgm:t>
        <a:bodyPr/>
        <a:lstStyle/>
        <a:p>
          <a:pPr rtl="0"/>
          <a:r>
            <a:rPr lang="de-DE" baseline="0" smtClean="0"/>
            <a:t>Organisation durch Autorität in der Pyramide der Menschen, in der die Autorität der Führungsperson vor den Regeln des Systems steht - in der Türkei häufig anzutreffen</a:t>
          </a:r>
          <a:endParaRPr lang="de-DE"/>
        </a:p>
      </dgm:t>
    </dgm:pt>
    <dgm:pt modelId="{C7230EEA-B8ED-4BB8-A2F3-D96760B5AAA1}" type="parTrans" cxnId="{6ACE6925-4BB4-4A45-AD8D-CE1424F2BE78}">
      <dgm:prSet/>
      <dgm:spPr/>
      <dgm:t>
        <a:bodyPr/>
        <a:lstStyle/>
        <a:p>
          <a:endParaRPr lang="de-DE"/>
        </a:p>
      </dgm:t>
    </dgm:pt>
    <dgm:pt modelId="{E9658E15-2134-4F99-9EDA-61ABC682DB4F}" type="sibTrans" cxnId="{6ACE6925-4BB4-4A45-AD8D-CE1424F2BE78}">
      <dgm:prSet/>
      <dgm:spPr/>
      <dgm:t>
        <a:bodyPr/>
        <a:lstStyle/>
        <a:p>
          <a:endParaRPr lang="de-DE"/>
        </a:p>
      </dgm:t>
    </dgm:pt>
    <dgm:pt modelId="{689AB076-9E1B-41DA-9E96-FBCBA06731F6}">
      <dgm:prSet/>
      <dgm:spPr/>
      <dgm:t>
        <a:bodyPr/>
        <a:lstStyle/>
        <a:p>
          <a:pPr rtl="0"/>
          <a:r>
            <a:rPr lang="de-DE" baseline="0" smtClean="0"/>
            <a:t>Organisation durch Struktur, d.h. klare Aufgaben- und Kompetenzverteilung - in Deutschland häufig anzutreffen</a:t>
          </a:r>
          <a:endParaRPr lang="de-DE"/>
        </a:p>
      </dgm:t>
    </dgm:pt>
    <dgm:pt modelId="{8340FDF3-1C27-46EE-B732-F99DA978F575}" type="parTrans" cxnId="{36CBC30C-A90F-4C65-B152-1D3F65DAEFDE}">
      <dgm:prSet/>
      <dgm:spPr/>
      <dgm:t>
        <a:bodyPr/>
        <a:lstStyle/>
        <a:p>
          <a:endParaRPr lang="de-DE"/>
        </a:p>
      </dgm:t>
    </dgm:pt>
    <dgm:pt modelId="{0BC97828-1C77-4F4C-86A6-4A53D771DABD}" type="sibTrans" cxnId="{36CBC30C-A90F-4C65-B152-1D3F65DAEFDE}">
      <dgm:prSet/>
      <dgm:spPr/>
      <dgm:t>
        <a:bodyPr/>
        <a:lstStyle/>
        <a:p>
          <a:endParaRPr lang="de-DE"/>
        </a:p>
      </dgm:t>
    </dgm:pt>
    <dgm:pt modelId="{ADC79AC7-4F56-43D2-A575-2AE83FE0CCCE}">
      <dgm:prSet/>
      <dgm:spPr/>
      <dgm:t>
        <a:bodyPr/>
        <a:lstStyle/>
        <a:p>
          <a:pPr rtl="0"/>
          <a:r>
            <a:rPr lang="de-DE" baseline="0" smtClean="0"/>
            <a:t>Spontane Problemlösung ohne Hierarchie und Vorschriften - bei gleichberechtigter Machtverteilung vorteilhaft</a:t>
          </a:r>
          <a:endParaRPr lang="de-DE"/>
        </a:p>
      </dgm:t>
    </dgm:pt>
    <dgm:pt modelId="{AEA2B39C-E6A9-4F23-9BAD-F5902A38AA04}" type="parTrans" cxnId="{BB987AA2-1C2A-49EE-82AA-68806EBFCD12}">
      <dgm:prSet/>
      <dgm:spPr/>
      <dgm:t>
        <a:bodyPr/>
        <a:lstStyle/>
        <a:p>
          <a:endParaRPr lang="de-DE"/>
        </a:p>
      </dgm:t>
    </dgm:pt>
    <dgm:pt modelId="{C6C802FD-86B2-48B2-BA4B-D00852443F24}" type="sibTrans" cxnId="{BB987AA2-1C2A-49EE-82AA-68806EBFCD12}">
      <dgm:prSet/>
      <dgm:spPr/>
      <dgm:t>
        <a:bodyPr/>
        <a:lstStyle/>
        <a:p>
          <a:endParaRPr lang="de-DE"/>
        </a:p>
      </dgm:t>
    </dgm:pt>
    <dgm:pt modelId="{A476E4C5-BFD3-48B7-835A-F2469C919415}">
      <dgm:prSet/>
      <dgm:spPr/>
      <dgm:t>
        <a:bodyPr/>
        <a:lstStyle/>
        <a:p>
          <a:pPr rtl="0"/>
          <a:r>
            <a:rPr lang="de-DE" baseline="0" smtClean="0"/>
            <a:t>Patriarchalisch, d.h. durch ein Oberhaupt der "Familie" -insbesondere in familiengeführten Unternehmen in der Türkei vorhanden</a:t>
          </a:r>
          <a:endParaRPr lang="de-DE"/>
        </a:p>
      </dgm:t>
    </dgm:pt>
    <dgm:pt modelId="{D6853356-121D-4F2A-8F43-8A73EA7CE649}" type="parTrans" cxnId="{061A7AE3-AB05-4BED-B6A1-2EE90286EDFE}">
      <dgm:prSet/>
      <dgm:spPr/>
      <dgm:t>
        <a:bodyPr/>
        <a:lstStyle/>
        <a:p>
          <a:endParaRPr lang="de-DE"/>
        </a:p>
      </dgm:t>
    </dgm:pt>
    <dgm:pt modelId="{6AB56FCA-7F4E-45D7-BCE0-72AF09CB3CEE}" type="sibTrans" cxnId="{061A7AE3-AB05-4BED-B6A1-2EE90286EDFE}">
      <dgm:prSet/>
      <dgm:spPr/>
      <dgm:t>
        <a:bodyPr/>
        <a:lstStyle/>
        <a:p>
          <a:endParaRPr lang="de-DE"/>
        </a:p>
      </dgm:t>
    </dgm:pt>
    <dgm:pt modelId="{58399893-971F-4A4B-A05A-40815B9D31E8}" type="pres">
      <dgm:prSet presAssocID="{CB1B6DB1-0083-4A0C-9181-327D2D4A4487}" presName="Name0" presStyleCnt="0">
        <dgm:presLayoutVars>
          <dgm:dir/>
          <dgm:animLvl val="lvl"/>
          <dgm:resizeHandles val="exact"/>
        </dgm:presLayoutVars>
      </dgm:prSet>
      <dgm:spPr/>
      <dgm:t>
        <a:bodyPr/>
        <a:lstStyle/>
        <a:p>
          <a:endParaRPr lang="de-DE"/>
        </a:p>
      </dgm:t>
    </dgm:pt>
    <dgm:pt modelId="{0FCA7AE8-0057-45A6-BA71-15F342A51630}" type="pres">
      <dgm:prSet presAssocID="{D3C27755-4B5D-4780-BC58-120E45D45B24}" presName="composite" presStyleCnt="0"/>
      <dgm:spPr/>
    </dgm:pt>
    <dgm:pt modelId="{AC7CB6DC-E865-4022-BE5D-164D52F0B15B}" type="pres">
      <dgm:prSet presAssocID="{D3C27755-4B5D-4780-BC58-120E45D45B24}" presName="parTx" presStyleLbl="alignNode1" presStyleIdx="0" presStyleCnt="1">
        <dgm:presLayoutVars>
          <dgm:chMax val="0"/>
          <dgm:chPref val="0"/>
          <dgm:bulletEnabled val="1"/>
        </dgm:presLayoutVars>
      </dgm:prSet>
      <dgm:spPr/>
      <dgm:t>
        <a:bodyPr/>
        <a:lstStyle/>
        <a:p>
          <a:endParaRPr lang="de-DE"/>
        </a:p>
      </dgm:t>
    </dgm:pt>
    <dgm:pt modelId="{8C1D5F9D-3A1D-4111-BAB8-11677E802DDC}" type="pres">
      <dgm:prSet presAssocID="{D3C27755-4B5D-4780-BC58-120E45D45B24}" presName="desTx" presStyleLbl="alignAccFollowNode1" presStyleIdx="0" presStyleCnt="1">
        <dgm:presLayoutVars>
          <dgm:bulletEnabled val="1"/>
        </dgm:presLayoutVars>
      </dgm:prSet>
      <dgm:spPr/>
      <dgm:t>
        <a:bodyPr/>
        <a:lstStyle/>
        <a:p>
          <a:endParaRPr lang="de-DE"/>
        </a:p>
      </dgm:t>
    </dgm:pt>
  </dgm:ptLst>
  <dgm:cxnLst>
    <dgm:cxn modelId="{E9A9FE29-32FA-4B61-972A-320C24A843D1}" type="presOf" srcId="{230A2CD6-6FF4-48B2-9470-45B8CB1E766D}" destId="{8C1D5F9D-3A1D-4111-BAB8-11677E802DDC}" srcOrd="0" destOrd="1" presId="urn:microsoft.com/office/officeart/2005/8/layout/hList1"/>
    <dgm:cxn modelId="{36CBC30C-A90F-4C65-B152-1D3F65DAEFDE}" srcId="{D3C27755-4B5D-4780-BC58-120E45D45B24}" destId="{689AB076-9E1B-41DA-9E96-FBCBA06731F6}" srcOrd="2" destOrd="0" parTransId="{8340FDF3-1C27-46EE-B732-F99DA978F575}" sibTransId="{0BC97828-1C77-4F4C-86A6-4A53D771DABD}"/>
    <dgm:cxn modelId="{8D4BA790-A813-45BE-8780-42AD8FD7289B}" type="presOf" srcId="{ADC79AC7-4F56-43D2-A575-2AE83FE0CCCE}" destId="{8C1D5F9D-3A1D-4111-BAB8-11677E802DDC}" srcOrd="0" destOrd="3" presId="urn:microsoft.com/office/officeart/2005/8/layout/hList1"/>
    <dgm:cxn modelId="{3ADB3E92-98D7-4570-8C60-2E36588C2B75}" type="presOf" srcId="{A476E4C5-BFD3-48B7-835A-F2469C919415}" destId="{8C1D5F9D-3A1D-4111-BAB8-11677E802DDC}" srcOrd="0" destOrd="4" presId="urn:microsoft.com/office/officeart/2005/8/layout/hList1"/>
    <dgm:cxn modelId="{061A7AE3-AB05-4BED-B6A1-2EE90286EDFE}" srcId="{D3C27755-4B5D-4780-BC58-120E45D45B24}" destId="{A476E4C5-BFD3-48B7-835A-F2469C919415}" srcOrd="4" destOrd="0" parTransId="{D6853356-121D-4F2A-8F43-8A73EA7CE649}" sibTransId="{6AB56FCA-7F4E-45D7-BCE0-72AF09CB3CEE}"/>
    <dgm:cxn modelId="{9337BAC1-E8EE-47DA-82B2-63E3FC1207F6}" type="presOf" srcId="{49317D75-8186-4931-B0CC-A5C8DFBE4D3F}" destId="{8C1D5F9D-3A1D-4111-BAB8-11677E802DDC}" srcOrd="0" destOrd="0" presId="urn:microsoft.com/office/officeart/2005/8/layout/hList1"/>
    <dgm:cxn modelId="{A3BBFB02-C4A3-47F4-BC28-B8750FBF1384}" srcId="{D3C27755-4B5D-4780-BC58-120E45D45B24}" destId="{49317D75-8186-4931-B0CC-A5C8DFBE4D3F}" srcOrd="0" destOrd="0" parTransId="{9C821292-0EC2-4C66-BFDE-B355B9549A87}" sibTransId="{0DB2F108-0723-4F57-9D65-D8662E670242}"/>
    <dgm:cxn modelId="{BB987AA2-1C2A-49EE-82AA-68806EBFCD12}" srcId="{D3C27755-4B5D-4780-BC58-120E45D45B24}" destId="{ADC79AC7-4F56-43D2-A575-2AE83FE0CCCE}" srcOrd="3" destOrd="0" parTransId="{AEA2B39C-E6A9-4F23-9BAD-F5902A38AA04}" sibTransId="{C6C802FD-86B2-48B2-BA4B-D00852443F24}"/>
    <dgm:cxn modelId="{EB70EE56-779A-4787-80C9-B0BA9F64FEAC}" type="presOf" srcId="{D3C27755-4B5D-4780-BC58-120E45D45B24}" destId="{AC7CB6DC-E865-4022-BE5D-164D52F0B15B}" srcOrd="0" destOrd="0" presId="urn:microsoft.com/office/officeart/2005/8/layout/hList1"/>
    <dgm:cxn modelId="{49E6D240-311F-4C67-A563-3C4E2E7ECD0B}" type="presOf" srcId="{CB1B6DB1-0083-4A0C-9181-327D2D4A4487}" destId="{58399893-971F-4A4B-A05A-40815B9D31E8}" srcOrd="0" destOrd="0" presId="urn:microsoft.com/office/officeart/2005/8/layout/hList1"/>
    <dgm:cxn modelId="{8F32A4EF-F906-4329-82D2-C576EA855F3D}" srcId="{CB1B6DB1-0083-4A0C-9181-327D2D4A4487}" destId="{D3C27755-4B5D-4780-BC58-120E45D45B24}" srcOrd="0" destOrd="0" parTransId="{7608C80E-7BDC-49D3-A730-B8771E8A99EF}" sibTransId="{9174DC0D-9463-4CCD-B7A3-988F56F6BB80}"/>
    <dgm:cxn modelId="{832467D1-AE01-4F19-9A4B-596D34356CF3}" type="presOf" srcId="{689AB076-9E1B-41DA-9E96-FBCBA06731F6}" destId="{8C1D5F9D-3A1D-4111-BAB8-11677E802DDC}" srcOrd="0" destOrd="2" presId="urn:microsoft.com/office/officeart/2005/8/layout/hList1"/>
    <dgm:cxn modelId="{6ACE6925-4BB4-4A45-AD8D-CE1424F2BE78}" srcId="{D3C27755-4B5D-4780-BC58-120E45D45B24}" destId="{230A2CD6-6FF4-48B2-9470-45B8CB1E766D}" srcOrd="1" destOrd="0" parTransId="{C7230EEA-B8ED-4BB8-A2F3-D96760B5AAA1}" sibTransId="{E9658E15-2134-4F99-9EDA-61ABC682DB4F}"/>
    <dgm:cxn modelId="{14B0142A-0B85-4D60-84C4-EB0F03DC934B}" type="presParOf" srcId="{58399893-971F-4A4B-A05A-40815B9D31E8}" destId="{0FCA7AE8-0057-45A6-BA71-15F342A51630}" srcOrd="0" destOrd="0" presId="urn:microsoft.com/office/officeart/2005/8/layout/hList1"/>
    <dgm:cxn modelId="{B319CB70-6A64-48A4-A195-42CF4302C731}" type="presParOf" srcId="{0FCA7AE8-0057-45A6-BA71-15F342A51630}" destId="{AC7CB6DC-E865-4022-BE5D-164D52F0B15B}" srcOrd="0" destOrd="0" presId="urn:microsoft.com/office/officeart/2005/8/layout/hList1"/>
    <dgm:cxn modelId="{CBCEE720-659D-4745-BA43-FA6B033AF59D}" type="presParOf" srcId="{0FCA7AE8-0057-45A6-BA71-15F342A51630}" destId="{8C1D5F9D-3A1D-4111-BAB8-11677E802DDC}"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4.xml><?xml version="1.0" encoding="utf-8"?>
<dgm:dataModel xmlns:dgm="http://schemas.openxmlformats.org/drawingml/2006/diagram" xmlns:a="http://schemas.openxmlformats.org/drawingml/2006/main">
  <dgm:ptLst>
    <dgm:pt modelId="{9A849E1B-294B-4CD5-B840-F0CB4E62ECDC}" type="doc">
      <dgm:prSet loTypeId="urn:microsoft.com/office/officeart/2005/8/layout/vList5" loCatId="list" qsTypeId="urn:microsoft.com/office/officeart/2005/8/quickstyle/3d5" qsCatId="3D" csTypeId="urn:microsoft.com/office/officeart/2005/8/colors/accent1_2" csCatId="accent1"/>
      <dgm:spPr/>
      <dgm:t>
        <a:bodyPr/>
        <a:lstStyle/>
        <a:p>
          <a:endParaRPr lang="de-DE"/>
        </a:p>
      </dgm:t>
    </dgm:pt>
    <dgm:pt modelId="{ED11FB17-C0BC-4F91-92DD-C1D30006429E}">
      <dgm:prSet/>
      <dgm:spPr/>
      <dgm:t>
        <a:bodyPr/>
        <a:lstStyle/>
        <a:p>
          <a:pPr rtl="0"/>
          <a:r>
            <a:rPr lang="de-DE" b="1" baseline="0" smtClean="0"/>
            <a:t>Vertragssprache</a:t>
          </a:r>
          <a:endParaRPr lang="de-DE"/>
        </a:p>
      </dgm:t>
    </dgm:pt>
    <dgm:pt modelId="{D69AADD8-DF8B-4431-A161-1DAA27EE790E}" type="parTrans" cxnId="{D672A3CA-549E-489F-B8CB-8240C19D51A2}">
      <dgm:prSet/>
      <dgm:spPr/>
      <dgm:t>
        <a:bodyPr/>
        <a:lstStyle/>
        <a:p>
          <a:endParaRPr lang="de-DE"/>
        </a:p>
      </dgm:t>
    </dgm:pt>
    <dgm:pt modelId="{1C2EE608-5423-4DDF-9A05-FDEA165CEBDE}" type="sibTrans" cxnId="{D672A3CA-549E-489F-B8CB-8240C19D51A2}">
      <dgm:prSet/>
      <dgm:spPr/>
      <dgm:t>
        <a:bodyPr/>
        <a:lstStyle/>
        <a:p>
          <a:endParaRPr lang="de-DE"/>
        </a:p>
      </dgm:t>
    </dgm:pt>
    <dgm:pt modelId="{1322A85D-B3A5-4BA5-A98E-A0C1DF9294E5}">
      <dgm:prSet/>
      <dgm:spPr/>
      <dgm:t>
        <a:bodyPr/>
        <a:lstStyle/>
        <a:p>
          <a:pPr rtl="0"/>
          <a:r>
            <a:rPr lang="de-DE" baseline="0" smtClean="0"/>
            <a:t>Gemäß dem Gesetz zur zwingenden Anwendung der türkischen Sprache in wirtschaftlichen Einrichtungen (</a:t>
          </a:r>
          <a:r>
            <a:rPr lang="tr-TR" baseline="0" smtClean="0"/>
            <a:t>İktisadi Müesseselerde Mecburi Türkçe Kullanılması Hakkında Kanun</a:t>
          </a:r>
          <a:r>
            <a:rPr lang="de-DE" baseline="0" smtClean="0"/>
            <a:t>) aus dem Jahre </a:t>
          </a:r>
          <a:r>
            <a:rPr lang="tr-TR" baseline="0" smtClean="0"/>
            <a:t>1926 </a:t>
          </a:r>
          <a:r>
            <a:rPr lang="de-DE" baseline="0" smtClean="0"/>
            <a:t>müssen alle türkischen Gesellschaften und Einrichtungen in allen Angelegenheiten, dem Abschluss von Verträgen, Rechtsgeschäften, der Buchhaltung und Rechnungslegung die türkische Sprache anwenden.</a:t>
          </a:r>
          <a:endParaRPr lang="de-DE"/>
        </a:p>
      </dgm:t>
    </dgm:pt>
    <dgm:pt modelId="{DD4DDB81-5304-48DA-894F-3A0FC6CBE754}" type="parTrans" cxnId="{98E45F5A-6D84-480F-A2BD-D5058EC32432}">
      <dgm:prSet/>
      <dgm:spPr/>
      <dgm:t>
        <a:bodyPr/>
        <a:lstStyle/>
        <a:p>
          <a:endParaRPr lang="de-DE"/>
        </a:p>
      </dgm:t>
    </dgm:pt>
    <dgm:pt modelId="{CFEDC9BB-F4B4-482D-8137-438E3C9B4EFA}" type="sibTrans" cxnId="{98E45F5A-6D84-480F-A2BD-D5058EC32432}">
      <dgm:prSet/>
      <dgm:spPr/>
      <dgm:t>
        <a:bodyPr/>
        <a:lstStyle/>
        <a:p>
          <a:endParaRPr lang="de-DE"/>
        </a:p>
      </dgm:t>
    </dgm:pt>
    <dgm:pt modelId="{1F6CC18F-B407-44FA-9211-5AA8AFD11C79}">
      <dgm:prSet/>
      <dgm:spPr/>
      <dgm:t>
        <a:bodyPr/>
        <a:lstStyle/>
        <a:p>
          <a:pPr rtl="0"/>
          <a:r>
            <a:rPr lang="de-DE" baseline="0" smtClean="0"/>
            <a:t>Beachte: Gemäß dem Gesetz über ausländische Direktinvestitionen werden Gesellschaften, die in der Türkei mit ausländischem Kapital gegründet wurden, als türkische Gesellschaften angesehen. </a:t>
          </a:r>
          <a:endParaRPr lang="de-DE"/>
        </a:p>
      </dgm:t>
    </dgm:pt>
    <dgm:pt modelId="{DBDD5E9E-0072-471F-93B0-98866CD778E7}" type="parTrans" cxnId="{75364176-215C-4977-8CC8-B1ED53C276DC}">
      <dgm:prSet/>
      <dgm:spPr/>
      <dgm:t>
        <a:bodyPr/>
        <a:lstStyle/>
        <a:p>
          <a:endParaRPr lang="de-DE"/>
        </a:p>
      </dgm:t>
    </dgm:pt>
    <dgm:pt modelId="{133D7FC9-BDF4-4BBD-A537-EC1AD8591FC9}" type="sibTrans" cxnId="{75364176-215C-4977-8CC8-B1ED53C276DC}">
      <dgm:prSet/>
      <dgm:spPr/>
      <dgm:t>
        <a:bodyPr/>
        <a:lstStyle/>
        <a:p>
          <a:endParaRPr lang="de-DE"/>
        </a:p>
      </dgm:t>
    </dgm:pt>
    <dgm:pt modelId="{487004EC-4CBD-4EF2-A702-90B5814B656C}" type="pres">
      <dgm:prSet presAssocID="{9A849E1B-294B-4CD5-B840-F0CB4E62ECDC}" presName="Name0" presStyleCnt="0">
        <dgm:presLayoutVars>
          <dgm:dir/>
          <dgm:animLvl val="lvl"/>
          <dgm:resizeHandles val="exact"/>
        </dgm:presLayoutVars>
      </dgm:prSet>
      <dgm:spPr/>
      <dgm:t>
        <a:bodyPr/>
        <a:lstStyle/>
        <a:p>
          <a:endParaRPr lang="de-DE"/>
        </a:p>
      </dgm:t>
    </dgm:pt>
    <dgm:pt modelId="{648CB790-E2B7-4E6C-97C0-D20B19BC6C0E}" type="pres">
      <dgm:prSet presAssocID="{ED11FB17-C0BC-4F91-92DD-C1D30006429E}" presName="linNode" presStyleCnt="0"/>
      <dgm:spPr/>
    </dgm:pt>
    <dgm:pt modelId="{A91F0288-F108-4650-AF57-45E247758882}" type="pres">
      <dgm:prSet presAssocID="{ED11FB17-C0BC-4F91-92DD-C1D30006429E}" presName="parentText" presStyleLbl="node1" presStyleIdx="0" presStyleCnt="1">
        <dgm:presLayoutVars>
          <dgm:chMax val="1"/>
          <dgm:bulletEnabled val="1"/>
        </dgm:presLayoutVars>
      </dgm:prSet>
      <dgm:spPr/>
      <dgm:t>
        <a:bodyPr/>
        <a:lstStyle/>
        <a:p>
          <a:endParaRPr lang="de-DE"/>
        </a:p>
      </dgm:t>
    </dgm:pt>
    <dgm:pt modelId="{0699BBCD-2115-493B-A5D4-EDB0F77E9816}" type="pres">
      <dgm:prSet presAssocID="{ED11FB17-C0BC-4F91-92DD-C1D30006429E}" presName="descendantText" presStyleLbl="alignAccFollowNode1" presStyleIdx="0" presStyleCnt="1">
        <dgm:presLayoutVars>
          <dgm:bulletEnabled val="1"/>
        </dgm:presLayoutVars>
      </dgm:prSet>
      <dgm:spPr/>
      <dgm:t>
        <a:bodyPr/>
        <a:lstStyle/>
        <a:p>
          <a:endParaRPr lang="de-DE"/>
        </a:p>
      </dgm:t>
    </dgm:pt>
  </dgm:ptLst>
  <dgm:cxnLst>
    <dgm:cxn modelId="{98E45F5A-6D84-480F-A2BD-D5058EC32432}" srcId="{ED11FB17-C0BC-4F91-92DD-C1D30006429E}" destId="{1322A85D-B3A5-4BA5-A98E-A0C1DF9294E5}" srcOrd="0" destOrd="0" parTransId="{DD4DDB81-5304-48DA-894F-3A0FC6CBE754}" sibTransId="{CFEDC9BB-F4B4-482D-8137-438E3C9B4EFA}"/>
    <dgm:cxn modelId="{D672A3CA-549E-489F-B8CB-8240C19D51A2}" srcId="{9A849E1B-294B-4CD5-B840-F0CB4E62ECDC}" destId="{ED11FB17-C0BC-4F91-92DD-C1D30006429E}" srcOrd="0" destOrd="0" parTransId="{D69AADD8-DF8B-4431-A161-1DAA27EE790E}" sibTransId="{1C2EE608-5423-4DDF-9A05-FDEA165CEBDE}"/>
    <dgm:cxn modelId="{4D97FDDC-9A33-4C51-AD9D-3DF460863A98}" type="presOf" srcId="{9A849E1B-294B-4CD5-B840-F0CB4E62ECDC}" destId="{487004EC-4CBD-4EF2-A702-90B5814B656C}" srcOrd="0" destOrd="0" presId="urn:microsoft.com/office/officeart/2005/8/layout/vList5"/>
    <dgm:cxn modelId="{500F4546-7F42-4CEA-B4D1-813670F2C5ED}" type="presOf" srcId="{ED11FB17-C0BC-4F91-92DD-C1D30006429E}" destId="{A91F0288-F108-4650-AF57-45E247758882}" srcOrd="0" destOrd="0" presId="urn:microsoft.com/office/officeart/2005/8/layout/vList5"/>
    <dgm:cxn modelId="{75364176-215C-4977-8CC8-B1ED53C276DC}" srcId="{ED11FB17-C0BC-4F91-92DD-C1D30006429E}" destId="{1F6CC18F-B407-44FA-9211-5AA8AFD11C79}" srcOrd="1" destOrd="0" parTransId="{DBDD5E9E-0072-471F-93B0-98866CD778E7}" sibTransId="{133D7FC9-BDF4-4BBD-A537-EC1AD8591FC9}"/>
    <dgm:cxn modelId="{A827B288-A731-48A6-B6C2-F9B427139E91}" type="presOf" srcId="{1322A85D-B3A5-4BA5-A98E-A0C1DF9294E5}" destId="{0699BBCD-2115-493B-A5D4-EDB0F77E9816}" srcOrd="0" destOrd="0" presId="urn:microsoft.com/office/officeart/2005/8/layout/vList5"/>
    <dgm:cxn modelId="{C7737FC1-B97A-4C7F-B0B2-B5B44B0968AD}" type="presOf" srcId="{1F6CC18F-B407-44FA-9211-5AA8AFD11C79}" destId="{0699BBCD-2115-493B-A5D4-EDB0F77E9816}" srcOrd="0" destOrd="1" presId="urn:microsoft.com/office/officeart/2005/8/layout/vList5"/>
    <dgm:cxn modelId="{82E02AC2-F7BD-4736-ACFC-F54837431BBC}" type="presParOf" srcId="{487004EC-4CBD-4EF2-A702-90B5814B656C}" destId="{648CB790-E2B7-4E6C-97C0-D20B19BC6C0E}" srcOrd="0" destOrd="0" presId="urn:microsoft.com/office/officeart/2005/8/layout/vList5"/>
    <dgm:cxn modelId="{8F8F9843-7EF4-4C8A-80AF-3DE8CDC4D68E}" type="presParOf" srcId="{648CB790-E2B7-4E6C-97C0-D20B19BC6C0E}" destId="{A91F0288-F108-4650-AF57-45E247758882}" srcOrd="0" destOrd="0" presId="urn:microsoft.com/office/officeart/2005/8/layout/vList5"/>
    <dgm:cxn modelId="{A93B4D08-CB0E-46E8-BD7B-D8A31005185A}" type="presParOf" srcId="{648CB790-E2B7-4E6C-97C0-D20B19BC6C0E}" destId="{0699BBCD-2115-493B-A5D4-EDB0F77E9816}"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5.xml><?xml version="1.0" encoding="utf-8"?>
<dgm:dataModel xmlns:dgm="http://schemas.openxmlformats.org/drawingml/2006/diagram" xmlns:a="http://schemas.openxmlformats.org/drawingml/2006/main">
  <dgm:ptLst>
    <dgm:pt modelId="{E049CB9A-65BD-49A1-88BA-8319639892EA}" type="doc">
      <dgm:prSet loTypeId="urn:microsoft.com/office/officeart/2005/8/layout/cycle2" loCatId="cycle" qsTypeId="urn:microsoft.com/office/officeart/2005/8/quickstyle/3d5" qsCatId="3D" csTypeId="urn:microsoft.com/office/officeart/2005/8/colors/accent1_2" csCatId="accent1" phldr="1"/>
      <dgm:spPr/>
      <dgm:t>
        <a:bodyPr/>
        <a:lstStyle/>
        <a:p>
          <a:endParaRPr lang="de-DE"/>
        </a:p>
      </dgm:t>
    </dgm:pt>
    <dgm:pt modelId="{663AB1A3-CBEB-407F-B7D7-6D3245F0E128}">
      <dgm:prSet/>
      <dgm:spPr/>
      <dgm:t>
        <a:bodyPr/>
        <a:lstStyle/>
        <a:p>
          <a:pPr rtl="0"/>
          <a:r>
            <a:rPr lang="de-DE" baseline="0" dirty="0" smtClean="0"/>
            <a:t>Daher ist es unumgänglich, dass zwei türkische Gesellschaften ihre geschäftliche Kommunikation in der Türkei in der türkischen Sprache schriftlich dokumentieren.</a:t>
          </a:r>
          <a:endParaRPr lang="de-DE" dirty="0"/>
        </a:p>
      </dgm:t>
    </dgm:pt>
    <dgm:pt modelId="{A8222CAA-D20E-4BC8-A7BD-F2777A8A6047}" type="parTrans" cxnId="{5EF88D71-C80F-4E5E-8866-0E0BEE2248B7}">
      <dgm:prSet/>
      <dgm:spPr/>
      <dgm:t>
        <a:bodyPr/>
        <a:lstStyle/>
        <a:p>
          <a:endParaRPr lang="de-DE"/>
        </a:p>
      </dgm:t>
    </dgm:pt>
    <dgm:pt modelId="{82453109-A179-4F33-8B94-FD4899F16B13}" type="sibTrans" cxnId="{5EF88D71-C80F-4E5E-8866-0E0BEE2248B7}">
      <dgm:prSet/>
      <dgm:spPr/>
      <dgm:t>
        <a:bodyPr/>
        <a:lstStyle/>
        <a:p>
          <a:endParaRPr lang="de-DE"/>
        </a:p>
      </dgm:t>
    </dgm:pt>
    <dgm:pt modelId="{674FD4C7-76C2-4ACE-871D-7CFEEFDA891D}">
      <dgm:prSet/>
      <dgm:spPr/>
      <dgm:t>
        <a:bodyPr/>
        <a:lstStyle/>
        <a:p>
          <a:pPr rtl="0"/>
          <a:r>
            <a:rPr lang="de-DE" baseline="0" smtClean="0"/>
            <a:t>Da aber eine solche zwingende gesetzliche Regelung für ausländische Gesellschaften nicht besteht, können bei Beteiligung eines ausländischen Vertragspartners die Parteien ihre Vertragssprache frei wählen. Im Falle der Streits vor türkischen Gerichten wird der Richter die Vorlage beglaubigter Übersetzungen in die türkische Sprache fordern.</a:t>
          </a:r>
          <a:endParaRPr lang="de-DE"/>
        </a:p>
      </dgm:t>
    </dgm:pt>
    <dgm:pt modelId="{89ACDE67-2886-4722-B8E9-D14F85F9C68C}" type="parTrans" cxnId="{55428CAE-2A8F-4DB5-BA36-90CA319CDDD4}">
      <dgm:prSet/>
      <dgm:spPr/>
      <dgm:t>
        <a:bodyPr/>
        <a:lstStyle/>
        <a:p>
          <a:endParaRPr lang="de-DE"/>
        </a:p>
      </dgm:t>
    </dgm:pt>
    <dgm:pt modelId="{61567C77-9BB7-498C-9E89-BB0748A18BAF}" type="sibTrans" cxnId="{55428CAE-2A8F-4DB5-BA36-90CA319CDDD4}">
      <dgm:prSet/>
      <dgm:spPr/>
      <dgm:t>
        <a:bodyPr/>
        <a:lstStyle/>
        <a:p>
          <a:endParaRPr lang="de-DE"/>
        </a:p>
      </dgm:t>
    </dgm:pt>
    <dgm:pt modelId="{B293013F-1DB0-4ABF-AEA1-FA834B7C25F4}" type="pres">
      <dgm:prSet presAssocID="{E049CB9A-65BD-49A1-88BA-8319639892EA}" presName="cycle" presStyleCnt="0">
        <dgm:presLayoutVars>
          <dgm:dir/>
          <dgm:resizeHandles val="exact"/>
        </dgm:presLayoutVars>
      </dgm:prSet>
      <dgm:spPr/>
      <dgm:t>
        <a:bodyPr/>
        <a:lstStyle/>
        <a:p>
          <a:endParaRPr lang="de-DE"/>
        </a:p>
      </dgm:t>
    </dgm:pt>
    <dgm:pt modelId="{F7B59C91-E355-47FE-955B-F9859D64ECBD}" type="pres">
      <dgm:prSet presAssocID="{663AB1A3-CBEB-407F-B7D7-6D3245F0E128}" presName="node" presStyleLbl="node1" presStyleIdx="0" presStyleCnt="2">
        <dgm:presLayoutVars>
          <dgm:bulletEnabled val="1"/>
        </dgm:presLayoutVars>
      </dgm:prSet>
      <dgm:spPr/>
      <dgm:t>
        <a:bodyPr/>
        <a:lstStyle/>
        <a:p>
          <a:endParaRPr lang="de-DE"/>
        </a:p>
      </dgm:t>
    </dgm:pt>
    <dgm:pt modelId="{BA00F11E-DF5B-4856-A09B-9DADEB70D2CB}" type="pres">
      <dgm:prSet presAssocID="{82453109-A179-4F33-8B94-FD4899F16B13}" presName="sibTrans" presStyleLbl="sibTrans2D1" presStyleIdx="0" presStyleCnt="2"/>
      <dgm:spPr/>
      <dgm:t>
        <a:bodyPr/>
        <a:lstStyle/>
        <a:p>
          <a:endParaRPr lang="de-DE"/>
        </a:p>
      </dgm:t>
    </dgm:pt>
    <dgm:pt modelId="{6984B8C0-B91F-4304-9974-813AB6306931}" type="pres">
      <dgm:prSet presAssocID="{82453109-A179-4F33-8B94-FD4899F16B13}" presName="connectorText" presStyleLbl="sibTrans2D1" presStyleIdx="0" presStyleCnt="2"/>
      <dgm:spPr/>
      <dgm:t>
        <a:bodyPr/>
        <a:lstStyle/>
        <a:p>
          <a:endParaRPr lang="de-DE"/>
        </a:p>
      </dgm:t>
    </dgm:pt>
    <dgm:pt modelId="{DC54394E-C52D-4646-A496-7C00A8C213DD}" type="pres">
      <dgm:prSet presAssocID="{674FD4C7-76C2-4ACE-871D-7CFEEFDA891D}" presName="node" presStyleLbl="node1" presStyleIdx="1" presStyleCnt="2">
        <dgm:presLayoutVars>
          <dgm:bulletEnabled val="1"/>
        </dgm:presLayoutVars>
      </dgm:prSet>
      <dgm:spPr/>
      <dgm:t>
        <a:bodyPr/>
        <a:lstStyle/>
        <a:p>
          <a:endParaRPr lang="de-DE"/>
        </a:p>
      </dgm:t>
    </dgm:pt>
    <dgm:pt modelId="{6E43237D-C0EE-4C37-A1D2-2B29201FFC98}" type="pres">
      <dgm:prSet presAssocID="{61567C77-9BB7-498C-9E89-BB0748A18BAF}" presName="sibTrans" presStyleLbl="sibTrans2D1" presStyleIdx="1" presStyleCnt="2"/>
      <dgm:spPr/>
      <dgm:t>
        <a:bodyPr/>
        <a:lstStyle/>
        <a:p>
          <a:endParaRPr lang="de-DE"/>
        </a:p>
      </dgm:t>
    </dgm:pt>
    <dgm:pt modelId="{5924EAA6-E151-4E8B-9666-BF94C3F328CC}" type="pres">
      <dgm:prSet presAssocID="{61567C77-9BB7-498C-9E89-BB0748A18BAF}" presName="connectorText" presStyleLbl="sibTrans2D1" presStyleIdx="1" presStyleCnt="2"/>
      <dgm:spPr/>
      <dgm:t>
        <a:bodyPr/>
        <a:lstStyle/>
        <a:p>
          <a:endParaRPr lang="de-DE"/>
        </a:p>
      </dgm:t>
    </dgm:pt>
  </dgm:ptLst>
  <dgm:cxnLst>
    <dgm:cxn modelId="{082C172C-8A9C-4C5F-86F2-FAE3368FC8CC}" type="presOf" srcId="{61567C77-9BB7-498C-9E89-BB0748A18BAF}" destId="{5924EAA6-E151-4E8B-9666-BF94C3F328CC}" srcOrd="1" destOrd="0" presId="urn:microsoft.com/office/officeart/2005/8/layout/cycle2"/>
    <dgm:cxn modelId="{6AFDAC9F-0275-46CA-A786-819F0800C659}" type="presOf" srcId="{E049CB9A-65BD-49A1-88BA-8319639892EA}" destId="{B293013F-1DB0-4ABF-AEA1-FA834B7C25F4}" srcOrd="0" destOrd="0" presId="urn:microsoft.com/office/officeart/2005/8/layout/cycle2"/>
    <dgm:cxn modelId="{5EF88D71-C80F-4E5E-8866-0E0BEE2248B7}" srcId="{E049CB9A-65BD-49A1-88BA-8319639892EA}" destId="{663AB1A3-CBEB-407F-B7D7-6D3245F0E128}" srcOrd="0" destOrd="0" parTransId="{A8222CAA-D20E-4BC8-A7BD-F2777A8A6047}" sibTransId="{82453109-A179-4F33-8B94-FD4899F16B13}"/>
    <dgm:cxn modelId="{55428CAE-2A8F-4DB5-BA36-90CA319CDDD4}" srcId="{E049CB9A-65BD-49A1-88BA-8319639892EA}" destId="{674FD4C7-76C2-4ACE-871D-7CFEEFDA891D}" srcOrd="1" destOrd="0" parTransId="{89ACDE67-2886-4722-B8E9-D14F85F9C68C}" sibTransId="{61567C77-9BB7-498C-9E89-BB0748A18BAF}"/>
    <dgm:cxn modelId="{C06186C5-7D6E-4E9D-A8DE-3EB6FE00C4BA}" type="presOf" srcId="{663AB1A3-CBEB-407F-B7D7-6D3245F0E128}" destId="{F7B59C91-E355-47FE-955B-F9859D64ECBD}" srcOrd="0" destOrd="0" presId="urn:microsoft.com/office/officeart/2005/8/layout/cycle2"/>
    <dgm:cxn modelId="{5049EF70-C10C-4E66-85F9-9061D4F82211}" type="presOf" srcId="{82453109-A179-4F33-8B94-FD4899F16B13}" destId="{BA00F11E-DF5B-4856-A09B-9DADEB70D2CB}" srcOrd="0" destOrd="0" presId="urn:microsoft.com/office/officeart/2005/8/layout/cycle2"/>
    <dgm:cxn modelId="{79BE004A-8D4D-43CB-971F-8A5555B652BB}" type="presOf" srcId="{61567C77-9BB7-498C-9E89-BB0748A18BAF}" destId="{6E43237D-C0EE-4C37-A1D2-2B29201FFC98}" srcOrd="0" destOrd="0" presId="urn:microsoft.com/office/officeart/2005/8/layout/cycle2"/>
    <dgm:cxn modelId="{DE69E221-0027-4E5D-9D0D-D1630EFED9E4}" type="presOf" srcId="{674FD4C7-76C2-4ACE-871D-7CFEEFDA891D}" destId="{DC54394E-C52D-4646-A496-7C00A8C213DD}" srcOrd="0" destOrd="0" presId="urn:microsoft.com/office/officeart/2005/8/layout/cycle2"/>
    <dgm:cxn modelId="{B201D555-369E-4D28-ADAE-B255AEB71D7A}" type="presOf" srcId="{82453109-A179-4F33-8B94-FD4899F16B13}" destId="{6984B8C0-B91F-4304-9974-813AB6306931}" srcOrd="1" destOrd="0" presId="urn:microsoft.com/office/officeart/2005/8/layout/cycle2"/>
    <dgm:cxn modelId="{C3E6BED7-93D8-4E22-866E-B950073A143F}" type="presParOf" srcId="{B293013F-1DB0-4ABF-AEA1-FA834B7C25F4}" destId="{F7B59C91-E355-47FE-955B-F9859D64ECBD}" srcOrd="0" destOrd="0" presId="urn:microsoft.com/office/officeart/2005/8/layout/cycle2"/>
    <dgm:cxn modelId="{89F50145-CB23-4D87-B862-7BE455AD25DA}" type="presParOf" srcId="{B293013F-1DB0-4ABF-AEA1-FA834B7C25F4}" destId="{BA00F11E-DF5B-4856-A09B-9DADEB70D2CB}" srcOrd="1" destOrd="0" presId="urn:microsoft.com/office/officeart/2005/8/layout/cycle2"/>
    <dgm:cxn modelId="{305EAAFD-9089-49AB-B897-1262449CD70A}" type="presParOf" srcId="{BA00F11E-DF5B-4856-A09B-9DADEB70D2CB}" destId="{6984B8C0-B91F-4304-9974-813AB6306931}" srcOrd="0" destOrd="0" presId="urn:microsoft.com/office/officeart/2005/8/layout/cycle2"/>
    <dgm:cxn modelId="{65BAE3E5-D843-4B62-A195-6D85EF7008DF}" type="presParOf" srcId="{B293013F-1DB0-4ABF-AEA1-FA834B7C25F4}" destId="{DC54394E-C52D-4646-A496-7C00A8C213DD}" srcOrd="2" destOrd="0" presId="urn:microsoft.com/office/officeart/2005/8/layout/cycle2"/>
    <dgm:cxn modelId="{76AD95E6-0231-4D8A-AF3C-0A492F8CF0B3}" type="presParOf" srcId="{B293013F-1DB0-4ABF-AEA1-FA834B7C25F4}" destId="{6E43237D-C0EE-4C37-A1D2-2B29201FFC98}" srcOrd="3" destOrd="0" presId="urn:microsoft.com/office/officeart/2005/8/layout/cycle2"/>
    <dgm:cxn modelId="{BC420EBE-4F0D-4158-B39C-0855B59FFEC2}" type="presParOf" srcId="{6E43237D-C0EE-4C37-A1D2-2B29201FFC98}" destId="{5924EAA6-E151-4E8B-9666-BF94C3F328CC}"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6.xml><?xml version="1.0" encoding="utf-8"?>
<dgm:dataModel xmlns:dgm="http://schemas.openxmlformats.org/drawingml/2006/diagram" xmlns:a="http://schemas.openxmlformats.org/drawingml/2006/main">
  <dgm:ptLst>
    <dgm:pt modelId="{B89C97A8-12B7-4A5F-94BE-06CA73A6350B}" type="doc">
      <dgm:prSet loTypeId="urn:microsoft.com/office/officeart/2005/8/layout/orgChart1" loCatId="hierarchy" qsTypeId="urn:microsoft.com/office/officeart/2005/8/quickstyle/3d5" qsCatId="3D" csTypeId="urn:microsoft.com/office/officeart/2005/8/colors/accent1_2" csCatId="accent1"/>
      <dgm:spPr/>
      <dgm:t>
        <a:bodyPr/>
        <a:lstStyle/>
        <a:p>
          <a:endParaRPr lang="de-DE"/>
        </a:p>
      </dgm:t>
    </dgm:pt>
    <dgm:pt modelId="{9474E74A-F358-41D2-AA3E-15BA2D6E5C28}">
      <dgm:prSet/>
      <dgm:spPr/>
      <dgm:t>
        <a:bodyPr/>
        <a:lstStyle/>
        <a:p>
          <a:pPr rtl="0"/>
          <a:r>
            <a:rPr lang="de-DE" b="1" baseline="0" smtClean="0"/>
            <a:t>Rechtswahl und Gerichtszuständigkeit</a:t>
          </a:r>
          <a:endParaRPr lang="de-DE"/>
        </a:p>
      </dgm:t>
    </dgm:pt>
    <dgm:pt modelId="{C7A3F904-1207-4A7A-AAAE-6DF2196D5081}" type="parTrans" cxnId="{8F29FB9D-6FBF-4D2C-B083-0395114D7A5A}">
      <dgm:prSet/>
      <dgm:spPr/>
      <dgm:t>
        <a:bodyPr/>
        <a:lstStyle/>
        <a:p>
          <a:endParaRPr lang="de-DE"/>
        </a:p>
      </dgm:t>
    </dgm:pt>
    <dgm:pt modelId="{BCAE0DD2-F4E3-4AC9-9462-0658660AC0A0}" type="sibTrans" cxnId="{8F29FB9D-6FBF-4D2C-B083-0395114D7A5A}">
      <dgm:prSet/>
      <dgm:spPr/>
      <dgm:t>
        <a:bodyPr/>
        <a:lstStyle/>
        <a:p>
          <a:endParaRPr lang="de-DE"/>
        </a:p>
      </dgm:t>
    </dgm:pt>
    <dgm:pt modelId="{C78FB0CC-D329-4F56-B27B-4900575E79A2}">
      <dgm:prSet/>
      <dgm:spPr/>
      <dgm:t>
        <a:bodyPr/>
        <a:lstStyle/>
        <a:p>
          <a:pPr rtl="0"/>
          <a:r>
            <a:rPr lang="de-DE" baseline="0" smtClean="0"/>
            <a:t>Gemäß Artikel 24 des Gesetzes zum internationalen Privat- und Verfahrensrecht (</a:t>
          </a:r>
          <a:r>
            <a:rPr lang="tr-TR" baseline="0" smtClean="0"/>
            <a:t>Milletlerarası Özel Hukuk ve Usul Hukuku hakkında Kanun</a:t>
          </a:r>
          <a:r>
            <a:rPr lang="de-DE" baseline="0" smtClean="0"/>
            <a:t>) können die Parteien im Rahmen von Verträgen mit Auslandsbezug hinsichtlich ihres Leistungsstörungsrecht ausdrücklich ausländisches Recht wählen. </a:t>
          </a:r>
          <a:endParaRPr lang="de-DE"/>
        </a:p>
      </dgm:t>
    </dgm:pt>
    <dgm:pt modelId="{F8B973A6-3B8A-425C-9F92-47C805EF0BF6}" type="parTrans" cxnId="{CE3A8C35-8E2C-464B-A978-AEF92A43E959}">
      <dgm:prSet/>
      <dgm:spPr/>
      <dgm:t>
        <a:bodyPr/>
        <a:lstStyle/>
        <a:p>
          <a:endParaRPr lang="de-DE"/>
        </a:p>
      </dgm:t>
    </dgm:pt>
    <dgm:pt modelId="{27AAC726-70E7-4A2E-9964-D9C669426AC4}" type="sibTrans" cxnId="{CE3A8C35-8E2C-464B-A978-AEF92A43E959}">
      <dgm:prSet/>
      <dgm:spPr/>
      <dgm:t>
        <a:bodyPr/>
        <a:lstStyle/>
        <a:p>
          <a:endParaRPr lang="de-DE"/>
        </a:p>
      </dgm:t>
    </dgm:pt>
    <dgm:pt modelId="{148A6769-3B48-40B5-BEE9-05F2F2E95552}">
      <dgm:prSet/>
      <dgm:spPr/>
      <dgm:t>
        <a:bodyPr/>
        <a:lstStyle/>
        <a:p>
          <a:pPr rtl="0"/>
          <a:r>
            <a:rPr lang="de-DE" baseline="0" smtClean="0"/>
            <a:t>Eine solche Rechtswahl ist sogar wirksam, wenn die Rechtswahl sich bereits aus den Regelungen des Vertrages oder den Gegebenheiten ergibt.  </a:t>
          </a:r>
          <a:endParaRPr lang="de-DE"/>
        </a:p>
      </dgm:t>
    </dgm:pt>
    <dgm:pt modelId="{3654EF28-17FD-4A1E-90A5-0D3E8C3DB86B}" type="parTrans" cxnId="{D800A293-6423-472C-BE02-EC340722CCB7}">
      <dgm:prSet/>
      <dgm:spPr/>
      <dgm:t>
        <a:bodyPr/>
        <a:lstStyle/>
        <a:p>
          <a:endParaRPr lang="de-DE"/>
        </a:p>
      </dgm:t>
    </dgm:pt>
    <dgm:pt modelId="{E502098C-342C-4ECC-A489-03FC01C813D9}" type="sibTrans" cxnId="{D800A293-6423-472C-BE02-EC340722CCB7}">
      <dgm:prSet/>
      <dgm:spPr/>
      <dgm:t>
        <a:bodyPr/>
        <a:lstStyle/>
        <a:p>
          <a:endParaRPr lang="de-DE"/>
        </a:p>
      </dgm:t>
    </dgm:pt>
    <dgm:pt modelId="{E8E34E6A-F627-4E22-B22F-210A0958498C}" type="pres">
      <dgm:prSet presAssocID="{B89C97A8-12B7-4A5F-94BE-06CA73A6350B}" presName="hierChild1" presStyleCnt="0">
        <dgm:presLayoutVars>
          <dgm:orgChart val="1"/>
          <dgm:chPref val="1"/>
          <dgm:dir/>
          <dgm:animOne val="branch"/>
          <dgm:animLvl val="lvl"/>
          <dgm:resizeHandles/>
        </dgm:presLayoutVars>
      </dgm:prSet>
      <dgm:spPr/>
      <dgm:t>
        <a:bodyPr/>
        <a:lstStyle/>
        <a:p>
          <a:endParaRPr lang="de-DE"/>
        </a:p>
      </dgm:t>
    </dgm:pt>
    <dgm:pt modelId="{60B6DD96-2B07-4CAC-95BC-623AE75E97EA}" type="pres">
      <dgm:prSet presAssocID="{9474E74A-F358-41D2-AA3E-15BA2D6E5C28}" presName="hierRoot1" presStyleCnt="0">
        <dgm:presLayoutVars>
          <dgm:hierBranch val="init"/>
        </dgm:presLayoutVars>
      </dgm:prSet>
      <dgm:spPr/>
    </dgm:pt>
    <dgm:pt modelId="{89E7A774-02DB-4FD9-BF70-0D34ABF98D33}" type="pres">
      <dgm:prSet presAssocID="{9474E74A-F358-41D2-AA3E-15BA2D6E5C28}" presName="rootComposite1" presStyleCnt="0"/>
      <dgm:spPr/>
    </dgm:pt>
    <dgm:pt modelId="{1C622A27-87A1-4223-BA26-2DC4F56C54E1}" type="pres">
      <dgm:prSet presAssocID="{9474E74A-F358-41D2-AA3E-15BA2D6E5C28}" presName="rootText1" presStyleLbl="node0" presStyleIdx="0" presStyleCnt="1">
        <dgm:presLayoutVars>
          <dgm:chPref val="3"/>
        </dgm:presLayoutVars>
      </dgm:prSet>
      <dgm:spPr/>
      <dgm:t>
        <a:bodyPr/>
        <a:lstStyle/>
        <a:p>
          <a:endParaRPr lang="de-DE"/>
        </a:p>
      </dgm:t>
    </dgm:pt>
    <dgm:pt modelId="{7334171F-E67B-45AF-BB26-4C47A9565E53}" type="pres">
      <dgm:prSet presAssocID="{9474E74A-F358-41D2-AA3E-15BA2D6E5C28}" presName="rootConnector1" presStyleLbl="node1" presStyleIdx="0" presStyleCnt="0"/>
      <dgm:spPr/>
      <dgm:t>
        <a:bodyPr/>
        <a:lstStyle/>
        <a:p>
          <a:endParaRPr lang="de-DE"/>
        </a:p>
      </dgm:t>
    </dgm:pt>
    <dgm:pt modelId="{EBB8AA79-BB30-442D-8A02-5A98147E1078}" type="pres">
      <dgm:prSet presAssocID="{9474E74A-F358-41D2-AA3E-15BA2D6E5C28}" presName="hierChild2" presStyleCnt="0"/>
      <dgm:spPr/>
    </dgm:pt>
    <dgm:pt modelId="{23468B7E-E0F6-4875-9212-8B1F3C0D5921}" type="pres">
      <dgm:prSet presAssocID="{F8B973A6-3B8A-425C-9F92-47C805EF0BF6}" presName="Name37" presStyleLbl="parChTrans1D2" presStyleIdx="0" presStyleCnt="2"/>
      <dgm:spPr/>
      <dgm:t>
        <a:bodyPr/>
        <a:lstStyle/>
        <a:p>
          <a:endParaRPr lang="de-DE"/>
        </a:p>
      </dgm:t>
    </dgm:pt>
    <dgm:pt modelId="{66296069-F4A4-42B7-A63A-6F79A4DD5E33}" type="pres">
      <dgm:prSet presAssocID="{C78FB0CC-D329-4F56-B27B-4900575E79A2}" presName="hierRoot2" presStyleCnt="0">
        <dgm:presLayoutVars>
          <dgm:hierBranch val="init"/>
        </dgm:presLayoutVars>
      </dgm:prSet>
      <dgm:spPr/>
    </dgm:pt>
    <dgm:pt modelId="{08CD5E2C-ED4A-44D9-AA33-94BE5CA7F085}" type="pres">
      <dgm:prSet presAssocID="{C78FB0CC-D329-4F56-B27B-4900575E79A2}" presName="rootComposite" presStyleCnt="0"/>
      <dgm:spPr/>
    </dgm:pt>
    <dgm:pt modelId="{824C4AEB-FCA5-4C96-A8B8-B27BE123A3D8}" type="pres">
      <dgm:prSet presAssocID="{C78FB0CC-D329-4F56-B27B-4900575E79A2}" presName="rootText" presStyleLbl="node2" presStyleIdx="0" presStyleCnt="2">
        <dgm:presLayoutVars>
          <dgm:chPref val="3"/>
        </dgm:presLayoutVars>
      </dgm:prSet>
      <dgm:spPr/>
      <dgm:t>
        <a:bodyPr/>
        <a:lstStyle/>
        <a:p>
          <a:endParaRPr lang="de-DE"/>
        </a:p>
      </dgm:t>
    </dgm:pt>
    <dgm:pt modelId="{E32AB400-BFC4-4C23-BB86-B332878A56FB}" type="pres">
      <dgm:prSet presAssocID="{C78FB0CC-D329-4F56-B27B-4900575E79A2}" presName="rootConnector" presStyleLbl="node2" presStyleIdx="0" presStyleCnt="2"/>
      <dgm:spPr/>
      <dgm:t>
        <a:bodyPr/>
        <a:lstStyle/>
        <a:p>
          <a:endParaRPr lang="de-DE"/>
        </a:p>
      </dgm:t>
    </dgm:pt>
    <dgm:pt modelId="{DA29FFB7-E798-40D4-84C7-32A495CEAAFB}" type="pres">
      <dgm:prSet presAssocID="{C78FB0CC-D329-4F56-B27B-4900575E79A2}" presName="hierChild4" presStyleCnt="0"/>
      <dgm:spPr/>
    </dgm:pt>
    <dgm:pt modelId="{A6F09A10-F273-4808-9E72-17B1BD139CEB}" type="pres">
      <dgm:prSet presAssocID="{C78FB0CC-D329-4F56-B27B-4900575E79A2}" presName="hierChild5" presStyleCnt="0"/>
      <dgm:spPr/>
    </dgm:pt>
    <dgm:pt modelId="{A3F2FA7F-9C4E-4E12-9964-74C617E84AB3}" type="pres">
      <dgm:prSet presAssocID="{3654EF28-17FD-4A1E-90A5-0D3E8C3DB86B}" presName="Name37" presStyleLbl="parChTrans1D2" presStyleIdx="1" presStyleCnt="2"/>
      <dgm:spPr/>
      <dgm:t>
        <a:bodyPr/>
        <a:lstStyle/>
        <a:p>
          <a:endParaRPr lang="de-DE"/>
        </a:p>
      </dgm:t>
    </dgm:pt>
    <dgm:pt modelId="{7B66E212-48BE-471D-82C4-D490FD0A49CF}" type="pres">
      <dgm:prSet presAssocID="{148A6769-3B48-40B5-BEE9-05F2F2E95552}" presName="hierRoot2" presStyleCnt="0">
        <dgm:presLayoutVars>
          <dgm:hierBranch val="init"/>
        </dgm:presLayoutVars>
      </dgm:prSet>
      <dgm:spPr/>
    </dgm:pt>
    <dgm:pt modelId="{43B6FD50-000A-46AF-92A2-4CE15784A9BF}" type="pres">
      <dgm:prSet presAssocID="{148A6769-3B48-40B5-BEE9-05F2F2E95552}" presName="rootComposite" presStyleCnt="0"/>
      <dgm:spPr/>
    </dgm:pt>
    <dgm:pt modelId="{794B69E5-11FF-42A0-8605-8D8B1C3B82DA}" type="pres">
      <dgm:prSet presAssocID="{148A6769-3B48-40B5-BEE9-05F2F2E95552}" presName="rootText" presStyleLbl="node2" presStyleIdx="1" presStyleCnt="2">
        <dgm:presLayoutVars>
          <dgm:chPref val="3"/>
        </dgm:presLayoutVars>
      </dgm:prSet>
      <dgm:spPr/>
      <dgm:t>
        <a:bodyPr/>
        <a:lstStyle/>
        <a:p>
          <a:endParaRPr lang="de-DE"/>
        </a:p>
      </dgm:t>
    </dgm:pt>
    <dgm:pt modelId="{82B85305-6FBF-4C47-8169-580F304A543D}" type="pres">
      <dgm:prSet presAssocID="{148A6769-3B48-40B5-BEE9-05F2F2E95552}" presName="rootConnector" presStyleLbl="node2" presStyleIdx="1" presStyleCnt="2"/>
      <dgm:spPr/>
      <dgm:t>
        <a:bodyPr/>
        <a:lstStyle/>
        <a:p>
          <a:endParaRPr lang="de-DE"/>
        </a:p>
      </dgm:t>
    </dgm:pt>
    <dgm:pt modelId="{DAAEA6F0-E073-40CC-8361-F13A2261605B}" type="pres">
      <dgm:prSet presAssocID="{148A6769-3B48-40B5-BEE9-05F2F2E95552}" presName="hierChild4" presStyleCnt="0"/>
      <dgm:spPr/>
    </dgm:pt>
    <dgm:pt modelId="{292740B3-57A7-4ABE-8EFB-362E74DFBEE9}" type="pres">
      <dgm:prSet presAssocID="{148A6769-3B48-40B5-BEE9-05F2F2E95552}" presName="hierChild5" presStyleCnt="0"/>
      <dgm:spPr/>
    </dgm:pt>
    <dgm:pt modelId="{932D659D-03F6-4051-BF9D-6AC95F9D0E82}" type="pres">
      <dgm:prSet presAssocID="{9474E74A-F358-41D2-AA3E-15BA2D6E5C28}" presName="hierChild3" presStyleCnt="0"/>
      <dgm:spPr/>
    </dgm:pt>
  </dgm:ptLst>
  <dgm:cxnLst>
    <dgm:cxn modelId="{2568C974-FE22-4079-B376-481651551937}" type="presOf" srcId="{9474E74A-F358-41D2-AA3E-15BA2D6E5C28}" destId="{7334171F-E67B-45AF-BB26-4C47A9565E53}" srcOrd="1" destOrd="0" presId="urn:microsoft.com/office/officeart/2005/8/layout/orgChart1"/>
    <dgm:cxn modelId="{8F29FB9D-6FBF-4D2C-B083-0395114D7A5A}" srcId="{B89C97A8-12B7-4A5F-94BE-06CA73A6350B}" destId="{9474E74A-F358-41D2-AA3E-15BA2D6E5C28}" srcOrd="0" destOrd="0" parTransId="{C7A3F904-1207-4A7A-AAAE-6DF2196D5081}" sibTransId="{BCAE0DD2-F4E3-4AC9-9462-0658660AC0A0}"/>
    <dgm:cxn modelId="{1ECA72ED-1CD7-48CC-A0FF-E3E883CD2F1C}" type="presOf" srcId="{F8B973A6-3B8A-425C-9F92-47C805EF0BF6}" destId="{23468B7E-E0F6-4875-9212-8B1F3C0D5921}" srcOrd="0" destOrd="0" presId="urn:microsoft.com/office/officeart/2005/8/layout/orgChart1"/>
    <dgm:cxn modelId="{BF11FBD9-5640-4346-AFA6-7FCC0BEBA184}" type="presOf" srcId="{3654EF28-17FD-4A1E-90A5-0D3E8C3DB86B}" destId="{A3F2FA7F-9C4E-4E12-9964-74C617E84AB3}" srcOrd="0" destOrd="0" presId="urn:microsoft.com/office/officeart/2005/8/layout/orgChart1"/>
    <dgm:cxn modelId="{4434AFBD-BDF2-40EC-8450-96F6C2492288}" type="presOf" srcId="{148A6769-3B48-40B5-BEE9-05F2F2E95552}" destId="{794B69E5-11FF-42A0-8605-8D8B1C3B82DA}" srcOrd="0" destOrd="0" presId="urn:microsoft.com/office/officeart/2005/8/layout/orgChart1"/>
    <dgm:cxn modelId="{A051106C-22DA-4843-9981-34A44BE0AAB7}" type="presOf" srcId="{9474E74A-F358-41D2-AA3E-15BA2D6E5C28}" destId="{1C622A27-87A1-4223-BA26-2DC4F56C54E1}" srcOrd="0" destOrd="0" presId="urn:microsoft.com/office/officeart/2005/8/layout/orgChart1"/>
    <dgm:cxn modelId="{D800A293-6423-472C-BE02-EC340722CCB7}" srcId="{9474E74A-F358-41D2-AA3E-15BA2D6E5C28}" destId="{148A6769-3B48-40B5-BEE9-05F2F2E95552}" srcOrd="1" destOrd="0" parTransId="{3654EF28-17FD-4A1E-90A5-0D3E8C3DB86B}" sibTransId="{E502098C-342C-4ECC-A489-03FC01C813D9}"/>
    <dgm:cxn modelId="{F94E0DBD-B6E1-450E-97EC-146E4A7FCE44}" type="presOf" srcId="{B89C97A8-12B7-4A5F-94BE-06CA73A6350B}" destId="{E8E34E6A-F627-4E22-B22F-210A0958498C}" srcOrd="0" destOrd="0" presId="urn:microsoft.com/office/officeart/2005/8/layout/orgChart1"/>
    <dgm:cxn modelId="{72E3DAD7-754D-427A-AD42-E110FD36C63F}" type="presOf" srcId="{C78FB0CC-D329-4F56-B27B-4900575E79A2}" destId="{E32AB400-BFC4-4C23-BB86-B332878A56FB}" srcOrd="1" destOrd="0" presId="urn:microsoft.com/office/officeart/2005/8/layout/orgChart1"/>
    <dgm:cxn modelId="{8E81CD75-B256-4CB4-8D1A-4AE0DBDC12D8}" type="presOf" srcId="{C78FB0CC-D329-4F56-B27B-4900575E79A2}" destId="{824C4AEB-FCA5-4C96-A8B8-B27BE123A3D8}" srcOrd="0" destOrd="0" presId="urn:microsoft.com/office/officeart/2005/8/layout/orgChart1"/>
    <dgm:cxn modelId="{CE3A8C35-8E2C-464B-A978-AEF92A43E959}" srcId="{9474E74A-F358-41D2-AA3E-15BA2D6E5C28}" destId="{C78FB0CC-D329-4F56-B27B-4900575E79A2}" srcOrd="0" destOrd="0" parTransId="{F8B973A6-3B8A-425C-9F92-47C805EF0BF6}" sibTransId="{27AAC726-70E7-4A2E-9964-D9C669426AC4}"/>
    <dgm:cxn modelId="{85297BF2-8563-4110-851D-FDB504BFB11C}" type="presOf" srcId="{148A6769-3B48-40B5-BEE9-05F2F2E95552}" destId="{82B85305-6FBF-4C47-8169-580F304A543D}" srcOrd="1" destOrd="0" presId="urn:microsoft.com/office/officeart/2005/8/layout/orgChart1"/>
    <dgm:cxn modelId="{E137566C-C0B4-43C0-82EC-097CCEA627C9}" type="presParOf" srcId="{E8E34E6A-F627-4E22-B22F-210A0958498C}" destId="{60B6DD96-2B07-4CAC-95BC-623AE75E97EA}" srcOrd="0" destOrd="0" presId="urn:microsoft.com/office/officeart/2005/8/layout/orgChart1"/>
    <dgm:cxn modelId="{E2415772-2038-4D19-A40E-F5EBC36C2098}" type="presParOf" srcId="{60B6DD96-2B07-4CAC-95BC-623AE75E97EA}" destId="{89E7A774-02DB-4FD9-BF70-0D34ABF98D33}" srcOrd="0" destOrd="0" presId="urn:microsoft.com/office/officeart/2005/8/layout/orgChart1"/>
    <dgm:cxn modelId="{76B5EF9C-398F-41CD-A60D-99AD88D0E7BA}" type="presParOf" srcId="{89E7A774-02DB-4FD9-BF70-0D34ABF98D33}" destId="{1C622A27-87A1-4223-BA26-2DC4F56C54E1}" srcOrd="0" destOrd="0" presId="urn:microsoft.com/office/officeart/2005/8/layout/orgChart1"/>
    <dgm:cxn modelId="{55FA9525-6CE9-4421-A204-085AACDAEDD1}" type="presParOf" srcId="{89E7A774-02DB-4FD9-BF70-0D34ABF98D33}" destId="{7334171F-E67B-45AF-BB26-4C47A9565E53}" srcOrd="1" destOrd="0" presId="urn:microsoft.com/office/officeart/2005/8/layout/orgChart1"/>
    <dgm:cxn modelId="{88133352-C475-4A4E-BB0F-0EFA0045FCC5}" type="presParOf" srcId="{60B6DD96-2B07-4CAC-95BC-623AE75E97EA}" destId="{EBB8AA79-BB30-442D-8A02-5A98147E1078}" srcOrd="1" destOrd="0" presId="urn:microsoft.com/office/officeart/2005/8/layout/orgChart1"/>
    <dgm:cxn modelId="{919C3AF5-2265-43FC-9530-4A1EBE61B2B8}" type="presParOf" srcId="{EBB8AA79-BB30-442D-8A02-5A98147E1078}" destId="{23468B7E-E0F6-4875-9212-8B1F3C0D5921}" srcOrd="0" destOrd="0" presId="urn:microsoft.com/office/officeart/2005/8/layout/orgChart1"/>
    <dgm:cxn modelId="{C98BEFA4-C050-4171-A7C9-8DAA1AACEF94}" type="presParOf" srcId="{EBB8AA79-BB30-442D-8A02-5A98147E1078}" destId="{66296069-F4A4-42B7-A63A-6F79A4DD5E33}" srcOrd="1" destOrd="0" presId="urn:microsoft.com/office/officeart/2005/8/layout/orgChart1"/>
    <dgm:cxn modelId="{136DB9C9-0C56-4A05-A63E-BF265AB40468}" type="presParOf" srcId="{66296069-F4A4-42B7-A63A-6F79A4DD5E33}" destId="{08CD5E2C-ED4A-44D9-AA33-94BE5CA7F085}" srcOrd="0" destOrd="0" presId="urn:microsoft.com/office/officeart/2005/8/layout/orgChart1"/>
    <dgm:cxn modelId="{8DE7B75C-B9D2-4F1B-8EA5-9204BBB9D1F3}" type="presParOf" srcId="{08CD5E2C-ED4A-44D9-AA33-94BE5CA7F085}" destId="{824C4AEB-FCA5-4C96-A8B8-B27BE123A3D8}" srcOrd="0" destOrd="0" presId="urn:microsoft.com/office/officeart/2005/8/layout/orgChart1"/>
    <dgm:cxn modelId="{1579C458-F686-4E6D-BE2C-BED55139CB1A}" type="presParOf" srcId="{08CD5E2C-ED4A-44D9-AA33-94BE5CA7F085}" destId="{E32AB400-BFC4-4C23-BB86-B332878A56FB}" srcOrd="1" destOrd="0" presId="urn:microsoft.com/office/officeart/2005/8/layout/orgChart1"/>
    <dgm:cxn modelId="{4D733E4D-E92D-4BBF-9A4E-A78F461DEFF7}" type="presParOf" srcId="{66296069-F4A4-42B7-A63A-6F79A4DD5E33}" destId="{DA29FFB7-E798-40D4-84C7-32A495CEAAFB}" srcOrd="1" destOrd="0" presId="urn:microsoft.com/office/officeart/2005/8/layout/orgChart1"/>
    <dgm:cxn modelId="{7B7BCDC3-B7F9-41B4-8008-513424CF06F0}" type="presParOf" srcId="{66296069-F4A4-42B7-A63A-6F79A4DD5E33}" destId="{A6F09A10-F273-4808-9E72-17B1BD139CEB}" srcOrd="2" destOrd="0" presId="urn:microsoft.com/office/officeart/2005/8/layout/orgChart1"/>
    <dgm:cxn modelId="{FA94F4E8-D9EC-48AB-87D4-4B314B68F31A}" type="presParOf" srcId="{EBB8AA79-BB30-442D-8A02-5A98147E1078}" destId="{A3F2FA7F-9C4E-4E12-9964-74C617E84AB3}" srcOrd="2" destOrd="0" presId="urn:microsoft.com/office/officeart/2005/8/layout/orgChart1"/>
    <dgm:cxn modelId="{C9A0ADC6-DB90-4DBF-93F4-2789214872E6}" type="presParOf" srcId="{EBB8AA79-BB30-442D-8A02-5A98147E1078}" destId="{7B66E212-48BE-471D-82C4-D490FD0A49CF}" srcOrd="3" destOrd="0" presId="urn:microsoft.com/office/officeart/2005/8/layout/orgChart1"/>
    <dgm:cxn modelId="{FE1C04E2-B783-4953-94E6-FB3A6B524DB1}" type="presParOf" srcId="{7B66E212-48BE-471D-82C4-D490FD0A49CF}" destId="{43B6FD50-000A-46AF-92A2-4CE15784A9BF}" srcOrd="0" destOrd="0" presId="urn:microsoft.com/office/officeart/2005/8/layout/orgChart1"/>
    <dgm:cxn modelId="{3A2712C1-4A24-43A6-AF86-E8144D62FE28}" type="presParOf" srcId="{43B6FD50-000A-46AF-92A2-4CE15784A9BF}" destId="{794B69E5-11FF-42A0-8605-8D8B1C3B82DA}" srcOrd="0" destOrd="0" presId="urn:microsoft.com/office/officeart/2005/8/layout/orgChart1"/>
    <dgm:cxn modelId="{13B2B99C-06C8-472D-894C-A76ED0A73AE3}" type="presParOf" srcId="{43B6FD50-000A-46AF-92A2-4CE15784A9BF}" destId="{82B85305-6FBF-4C47-8169-580F304A543D}" srcOrd="1" destOrd="0" presId="urn:microsoft.com/office/officeart/2005/8/layout/orgChart1"/>
    <dgm:cxn modelId="{031F351B-8644-40A7-9A55-66DBAA49BDAA}" type="presParOf" srcId="{7B66E212-48BE-471D-82C4-D490FD0A49CF}" destId="{DAAEA6F0-E073-40CC-8361-F13A2261605B}" srcOrd="1" destOrd="0" presId="urn:microsoft.com/office/officeart/2005/8/layout/orgChart1"/>
    <dgm:cxn modelId="{04B7E43F-0BA0-4858-A22E-E8D84D58CB7F}" type="presParOf" srcId="{7B66E212-48BE-471D-82C4-D490FD0A49CF}" destId="{292740B3-57A7-4ABE-8EFB-362E74DFBEE9}" srcOrd="2" destOrd="0" presId="urn:microsoft.com/office/officeart/2005/8/layout/orgChart1"/>
    <dgm:cxn modelId="{3F10CA5C-5ABC-4B05-9E97-9CD056C31DA0}" type="presParOf" srcId="{60B6DD96-2B07-4CAC-95BC-623AE75E97EA}" destId="{932D659D-03F6-4051-BF9D-6AC95F9D0E82}"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7.xml><?xml version="1.0" encoding="utf-8"?>
<dgm:dataModel xmlns:dgm="http://schemas.openxmlformats.org/drawingml/2006/diagram" xmlns:a="http://schemas.openxmlformats.org/drawingml/2006/main">
  <dgm:ptLst>
    <dgm:pt modelId="{9EA0525E-D35E-43A5-91D3-847E6F5BC55E}" type="doc">
      <dgm:prSet loTypeId="urn:microsoft.com/office/officeart/2005/8/layout/vList2" loCatId="list" qsTypeId="urn:microsoft.com/office/officeart/2005/8/quickstyle/3d5" qsCatId="3D" csTypeId="urn:microsoft.com/office/officeart/2005/8/colors/accent1_2" csCatId="accent1"/>
      <dgm:spPr/>
      <dgm:t>
        <a:bodyPr/>
        <a:lstStyle/>
        <a:p>
          <a:endParaRPr lang="de-DE"/>
        </a:p>
      </dgm:t>
    </dgm:pt>
    <dgm:pt modelId="{9F2868A6-F696-419B-9D20-1043434345CF}">
      <dgm:prSet/>
      <dgm:spPr/>
      <dgm:t>
        <a:bodyPr/>
        <a:lstStyle/>
        <a:p>
          <a:pPr rtl="0"/>
          <a:r>
            <a:rPr lang="de-DE" baseline="0" smtClean="0"/>
            <a:t>Die Parteien können auch vereinbaren, ob die Rechtswahl sich auf den gesamten Vertrag oder bestimmte Teile beziehen soll.</a:t>
          </a:r>
          <a:endParaRPr lang="de-DE"/>
        </a:p>
      </dgm:t>
    </dgm:pt>
    <dgm:pt modelId="{C961EA08-9D34-4582-BEA0-FC342DCC8C17}" type="parTrans" cxnId="{22CD1C3D-0AD1-4A74-8F89-7BFA3C18A170}">
      <dgm:prSet/>
      <dgm:spPr/>
      <dgm:t>
        <a:bodyPr/>
        <a:lstStyle/>
        <a:p>
          <a:endParaRPr lang="de-DE"/>
        </a:p>
      </dgm:t>
    </dgm:pt>
    <dgm:pt modelId="{5AD21D11-0471-4568-8FF5-36892CF22399}" type="sibTrans" cxnId="{22CD1C3D-0AD1-4A74-8F89-7BFA3C18A170}">
      <dgm:prSet/>
      <dgm:spPr/>
      <dgm:t>
        <a:bodyPr/>
        <a:lstStyle/>
        <a:p>
          <a:endParaRPr lang="de-DE"/>
        </a:p>
      </dgm:t>
    </dgm:pt>
    <dgm:pt modelId="{0361B6F8-E71F-478B-8C68-3630B7438575}">
      <dgm:prSet/>
      <dgm:spPr/>
      <dgm:t>
        <a:bodyPr/>
        <a:lstStyle/>
        <a:p>
          <a:pPr rtl="0"/>
          <a:r>
            <a:rPr lang="de-DE" baseline="0" smtClean="0"/>
            <a:t>Die Rechtswahl kann durch die Parteien jederzeit vereinbart oder auch abgeändert werden. Rechtswahlvereinbarungen sind rückwirkend wirksam soweit keine Rechte Dritter betroffen werden. </a:t>
          </a:r>
          <a:endParaRPr lang="de-DE"/>
        </a:p>
      </dgm:t>
    </dgm:pt>
    <dgm:pt modelId="{804FC731-37A1-4097-BF4D-D7BE1C85C182}" type="parTrans" cxnId="{110B929A-B277-4F30-8EEC-F5F58E011C73}">
      <dgm:prSet/>
      <dgm:spPr/>
      <dgm:t>
        <a:bodyPr/>
        <a:lstStyle/>
        <a:p>
          <a:endParaRPr lang="de-DE"/>
        </a:p>
      </dgm:t>
    </dgm:pt>
    <dgm:pt modelId="{5FDFDD22-56FB-486D-ADF7-7F43EBE8E218}" type="sibTrans" cxnId="{110B929A-B277-4F30-8EEC-F5F58E011C73}">
      <dgm:prSet/>
      <dgm:spPr/>
      <dgm:t>
        <a:bodyPr/>
        <a:lstStyle/>
        <a:p>
          <a:endParaRPr lang="de-DE"/>
        </a:p>
      </dgm:t>
    </dgm:pt>
    <dgm:pt modelId="{DE7824C6-EF01-47E9-B263-843CF39CAF98}">
      <dgm:prSet/>
      <dgm:spPr/>
      <dgm:t>
        <a:bodyPr/>
        <a:lstStyle/>
        <a:p>
          <a:pPr rtl="0"/>
          <a:r>
            <a:rPr lang="de-DE" baseline="0" smtClean="0"/>
            <a:t>Im Falle des Fehlens einer Rechtswahlvereinbarung findet auf den Vertrag das Recht Anwendung, mit dem die engste Verbindung besteht. </a:t>
          </a:r>
          <a:endParaRPr lang="de-DE"/>
        </a:p>
      </dgm:t>
    </dgm:pt>
    <dgm:pt modelId="{6499AE8D-E519-4B87-A077-6945D04B5D62}" type="parTrans" cxnId="{44CEB0ED-858D-4598-A385-CDFE4F7B4931}">
      <dgm:prSet/>
      <dgm:spPr/>
      <dgm:t>
        <a:bodyPr/>
        <a:lstStyle/>
        <a:p>
          <a:endParaRPr lang="de-DE"/>
        </a:p>
      </dgm:t>
    </dgm:pt>
    <dgm:pt modelId="{5175F7A6-4709-4F0E-8352-F544B2EE52A7}" type="sibTrans" cxnId="{44CEB0ED-858D-4598-A385-CDFE4F7B4931}">
      <dgm:prSet/>
      <dgm:spPr/>
      <dgm:t>
        <a:bodyPr/>
        <a:lstStyle/>
        <a:p>
          <a:endParaRPr lang="de-DE"/>
        </a:p>
      </dgm:t>
    </dgm:pt>
    <dgm:pt modelId="{0B15F794-B6F2-4897-AFEB-88AC724022FD}" type="pres">
      <dgm:prSet presAssocID="{9EA0525E-D35E-43A5-91D3-847E6F5BC55E}" presName="linear" presStyleCnt="0">
        <dgm:presLayoutVars>
          <dgm:animLvl val="lvl"/>
          <dgm:resizeHandles val="exact"/>
        </dgm:presLayoutVars>
      </dgm:prSet>
      <dgm:spPr/>
      <dgm:t>
        <a:bodyPr/>
        <a:lstStyle/>
        <a:p>
          <a:endParaRPr lang="de-DE"/>
        </a:p>
      </dgm:t>
    </dgm:pt>
    <dgm:pt modelId="{39C41B41-27F6-4C29-9D34-7A7F10E06773}" type="pres">
      <dgm:prSet presAssocID="{9F2868A6-F696-419B-9D20-1043434345CF}" presName="parentText" presStyleLbl="node1" presStyleIdx="0" presStyleCnt="3">
        <dgm:presLayoutVars>
          <dgm:chMax val="0"/>
          <dgm:bulletEnabled val="1"/>
        </dgm:presLayoutVars>
      </dgm:prSet>
      <dgm:spPr/>
      <dgm:t>
        <a:bodyPr/>
        <a:lstStyle/>
        <a:p>
          <a:endParaRPr lang="de-DE"/>
        </a:p>
      </dgm:t>
    </dgm:pt>
    <dgm:pt modelId="{1D5DD17E-D88C-4683-AF31-CFFE6FF8FF47}" type="pres">
      <dgm:prSet presAssocID="{5AD21D11-0471-4568-8FF5-36892CF22399}" presName="spacer" presStyleCnt="0"/>
      <dgm:spPr/>
    </dgm:pt>
    <dgm:pt modelId="{9B01D9B5-DD4B-4916-9E4B-33AC9C3EE4EB}" type="pres">
      <dgm:prSet presAssocID="{0361B6F8-E71F-478B-8C68-3630B7438575}" presName="parentText" presStyleLbl="node1" presStyleIdx="1" presStyleCnt="3">
        <dgm:presLayoutVars>
          <dgm:chMax val="0"/>
          <dgm:bulletEnabled val="1"/>
        </dgm:presLayoutVars>
      </dgm:prSet>
      <dgm:spPr/>
      <dgm:t>
        <a:bodyPr/>
        <a:lstStyle/>
        <a:p>
          <a:endParaRPr lang="de-DE"/>
        </a:p>
      </dgm:t>
    </dgm:pt>
    <dgm:pt modelId="{0760DA89-A791-431A-8C4B-44D111EF06B7}" type="pres">
      <dgm:prSet presAssocID="{5FDFDD22-56FB-486D-ADF7-7F43EBE8E218}" presName="spacer" presStyleCnt="0"/>
      <dgm:spPr/>
    </dgm:pt>
    <dgm:pt modelId="{20F40D28-956F-4898-AD53-D2812C009ADB}" type="pres">
      <dgm:prSet presAssocID="{DE7824C6-EF01-47E9-B263-843CF39CAF98}" presName="parentText" presStyleLbl="node1" presStyleIdx="2" presStyleCnt="3">
        <dgm:presLayoutVars>
          <dgm:chMax val="0"/>
          <dgm:bulletEnabled val="1"/>
        </dgm:presLayoutVars>
      </dgm:prSet>
      <dgm:spPr/>
      <dgm:t>
        <a:bodyPr/>
        <a:lstStyle/>
        <a:p>
          <a:endParaRPr lang="de-DE"/>
        </a:p>
      </dgm:t>
    </dgm:pt>
  </dgm:ptLst>
  <dgm:cxnLst>
    <dgm:cxn modelId="{58FC6895-9E79-43A7-A445-C3329D4755AD}" type="presOf" srcId="{9EA0525E-D35E-43A5-91D3-847E6F5BC55E}" destId="{0B15F794-B6F2-4897-AFEB-88AC724022FD}" srcOrd="0" destOrd="0" presId="urn:microsoft.com/office/officeart/2005/8/layout/vList2"/>
    <dgm:cxn modelId="{305D98EE-2360-4105-B7F8-5BE1D50D355C}" type="presOf" srcId="{DE7824C6-EF01-47E9-B263-843CF39CAF98}" destId="{20F40D28-956F-4898-AD53-D2812C009ADB}" srcOrd="0" destOrd="0" presId="urn:microsoft.com/office/officeart/2005/8/layout/vList2"/>
    <dgm:cxn modelId="{44CEB0ED-858D-4598-A385-CDFE4F7B4931}" srcId="{9EA0525E-D35E-43A5-91D3-847E6F5BC55E}" destId="{DE7824C6-EF01-47E9-B263-843CF39CAF98}" srcOrd="2" destOrd="0" parTransId="{6499AE8D-E519-4B87-A077-6945D04B5D62}" sibTransId="{5175F7A6-4709-4F0E-8352-F544B2EE52A7}"/>
    <dgm:cxn modelId="{110B929A-B277-4F30-8EEC-F5F58E011C73}" srcId="{9EA0525E-D35E-43A5-91D3-847E6F5BC55E}" destId="{0361B6F8-E71F-478B-8C68-3630B7438575}" srcOrd="1" destOrd="0" parTransId="{804FC731-37A1-4097-BF4D-D7BE1C85C182}" sibTransId="{5FDFDD22-56FB-486D-ADF7-7F43EBE8E218}"/>
    <dgm:cxn modelId="{22CD1C3D-0AD1-4A74-8F89-7BFA3C18A170}" srcId="{9EA0525E-D35E-43A5-91D3-847E6F5BC55E}" destId="{9F2868A6-F696-419B-9D20-1043434345CF}" srcOrd="0" destOrd="0" parTransId="{C961EA08-9D34-4582-BEA0-FC342DCC8C17}" sibTransId="{5AD21D11-0471-4568-8FF5-36892CF22399}"/>
    <dgm:cxn modelId="{05570862-C975-41FC-B346-296E578DF28A}" type="presOf" srcId="{9F2868A6-F696-419B-9D20-1043434345CF}" destId="{39C41B41-27F6-4C29-9D34-7A7F10E06773}" srcOrd="0" destOrd="0" presId="urn:microsoft.com/office/officeart/2005/8/layout/vList2"/>
    <dgm:cxn modelId="{21D74E20-180B-4381-9AFD-376F87538633}" type="presOf" srcId="{0361B6F8-E71F-478B-8C68-3630B7438575}" destId="{9B01D9B5-DD4B-4916-9E4B-33AC9C3EE4EB}" srcOrd="0" destOrd="0" presId="urn:microsoft.com/office/officeart/2005/8/layout/vList2"/>
    <dgm:cxn modelId="{CC5C15F9-ACBD-4A3C-BF98-F93AB6ABBA2B}" type="presParOf" srcId="{0B15F794-B6F2-4897-AFEB-88AC724022FD}" destId="{39C41B41-27F6-4C29-9D34-7A7F10E06773}" srcOrd="0" destOrd="0" presId="urn:microsoft.com/office/officeart/2005/8/layout/vList2"/>
    <dgm:cxn modelId="{D546E0FF-25F8-44B3-8419-2D09D8F5908C}" type="presParOf" srcId="{0B15F794-B6F2-4897-AFEB-88AC724022FD}" destId="{1D5DD17E-D88C-4683-AF31-CFFE6FF8FF47}" srcOrd="1" destOrd="0" presId="urn:microsoft.com/office/officeart/2005/8/layout/vList2"/>
    <dgm:cxn modelId="{0AD93C94-D0FD-4B76-A553-4F43A2E27168}" type="presParOf" srcId="{0B15F794-B6F2-4897-AFEB-88AC724022FD}" destId="{9B01D9B5-DD4B-4916-9E4B-33AC9C3EE4EB}" srcOrd="2" destOrd="0" presId="urn:microsoft.com/office/officeart/2005/8/layout/vList2"/>
    <dgm:cxn modelId="{B9D51039-6BFA-4C94-8F88-617A3BDCDDC9}" type="presParOf" srcId="{0B15F794-B6F2-4897-AFEB-88AC724022FD}" destId="{0760DA89-A791-431A-8C4B-44D111EF06B7}" srcOrd="3" destOrd="0" presId="urn:microsoft.com/office/officeart/2005/8/layout/vList2"/>
    <dgm:cxn modelId="{2B856B12-A824-4CD6-890C-508A192C3803}" type="presParOf" srcId="{0B15F794-B6F2-4897-AFEB-88AC724022FD}" destId="{20F40D28-956F-4898-AD53-D2812C009ADB}"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8.xml><?xml version="1.0" encoding="utf-8"?>
<dgm:dataModel xmlns:dgm="http://schemas.openxmlformats.org/drawingml/2006/diagram" xmlns:a="http://schemas.openxmlformats.org/drawingml/2006/main">
  <dgm:ptLst>
    <dgm:pt modelId="{1A4E0E5D-2CF8-4659-91BB-0957A946956A}" type="doc">
      <dgm:prSet loTypeId="urn:microsoft.com/office/officeart/2005/8/layout/vList2" loCatId="list" qsTypeId="urn:microsoft.com/office/officeart/2005/8/quickstyle/3d5" qsCatId="3D" csTypeId="urn:microsoft.com/office/officeart/2005/8/colors/accent1_2" csCatId="accent1"/>
      <dgm:spPr/>
      <dgm:t>
        <a:bodyPr/>
        <a:lstStyle/>
        <a:p>
          <a:endParaRPr lang="de-DE"/>
        </a:p>
      </dgm:t>
    </dgm:pt>
    <dgm:pt modelId="{AEEE7257-E4E4-41E7-AFC9-BA9A18EF4802}">
      <dgm:prSet/>
      <dgm:spPr/>
      <dgm:t>
        <a:bodyPr/>
        <a:lstStyle/>
        <a:p>
          <a:pPr rtl="0"/>
          <a:r>
            <a:rPr lang="de-DE" baseline="0" smtClean="0"/>
            <a:t>Artikel 47 desselben Gesetzes regelt, dass die Parteien für die Streitigkeiten aus ihrem Leistungsvertrag mit Auslandsbezug die örtliche Gerichtszuständigkeit eines ausländischen Gerichtes vereinbaren können, wenn nicht eine ausschließliche Gerichtszuständigkeit bestimmt ist.</a:t>
          </a:r>
          <a:endParaRPr lang="de-DE"/>
        </a:p>
      </dgm:t>
    </dgm:pt>
    <dgm:pt modelId="{A3DC3EBB-5234-49AF-8378-160E6DE7AA49}" type="parTrans" cxnId="{8672A157-0924-4260-AF06-3BF761EA304B}">
      <dgm:prSet/>
      <dgm:spPr/>
      <dgm:t>
        <a:bodyPr/>
        <a:lstStyle/>
        <a:p>
          <a:endParaRPr lang="de-DE"/>
        </a:p>
      </dgm:t>
    </dgm:pt>
    <dgm:pt modelId="{14BF38A0-363F-460B-81DC-66E7CFFB1EDD}" type="sibTrans" cxnId="{8672A157-0924-4260-AF06-3BF761EA304B}">
      <dgm:prSet/>
      <dgm:spPr/>
      <dgm:t>
        <a:bodyPr/>
        <a:lstStyle/>
        <a:p>
          <a:endParaRPr lang="de-DE"/>
        </a:p>
      </dgm:t>
    </dgm:pt>
    <dgm:pt modelId="{276B43C8-9F86-4849-9A6A-C89BFDD8B3DC}">
      <dgm:prSet/>
      <dgm:spPr/>
      <dgm:t>
        <a:bodyPr/>
        <a:lstStyle/>
        <a:p>
          <a:pPr rtl="0"/>
          <a:r>
            <a:rPr lang="de-DE" baseline="0" smtClean="0"/>
            <a:t>Die schriftliche Abfassung ist Formvoraussetzung.</a:t>
          </a:r>
          <a:endParaRPr lang="de-DE"/>
        </a:p>
      </dgm:t>
    </dgm:pt>
    <dgm:pt modelId="{5A62D5E9-47ED-4D8C-92B1-51BA6C510A31}" type="parTrans" cxnId="{DCDF100D-32B8-4DF7-ADBE-8D38EC58B4E3}">
      <dgm:prSet/>
      <dgm:spPr/>
      <dgm:t>
        <a:bodyPr/>
        <a:lstStyle/>
        <a:p>
          <a:endParaRPr lang="de-DE"/>
        </a:p>
      </dgm:t>
    </dgm:pt>
    <dgm:pt modelId="{C66EE57D-A79A-468E-8289-4CF926730719}" type="sibTrans" cxnId="{DCDF100D-32B8-4DF7-ADBE-8D38EC58B4E3}">
      <dgm:prSet/>
      <dgm:spPr/>
      <dgm:t>
        <a:bodyPr/>
        <a:lstStyle/>
        <a:p>
          <a:endParaRPr lang="de-DE"/>
        </a:p>
      </dgm:t>
    </dgm:pt>
    <dgm:pt modelId="{DE63D247-84E8-4A2E-897D-1B07B07014B2}">
      <dgm:prSet/>
      <dgm:spPr/>
      <dgm:t>
        <a:bodyPr/>
        <a:lstStyle/>
        <a:p>
          <a:pPr rtl="0"/>
          <a:r>
            <a:rPr lang="de-DE" baseline="0" smtClean="0"/>
            <a:t>In den Fällen, in denen sich das vereinbarte ausländische Gericht für unzuständig erklärt oder die Gerichtszuständigkeit des türkischen Gerichtes nicht gerügt wird, wird das Verfahren am örtlich zuständigen türkischen Gericht geführt. </a:t>
          </a:r>
          <a:endParaRPr lang="de-DE"/>
        </a:p>
      </dgm:t>
    </dgm:pt>
    <dgm:pt modelId="{ABD6387E-77CA-4AAA-8BCA-5E5AD4136EE3}" type="parTrans" cxnId="{8CA8EB3D-B403-4F78-9D94-F0F205721234}">
      <dgm:prSet/>
      <dgm:spPr/>
      <dgm:t>
        <a:bodyPr/>
        <a:lstStyle/>
        <a:p>
          <a:endParaRPr lang="de-DE"/>
        </a:p>
      </dgm:t>
    </dgm:pt>
    <dgm:pt modelId="{A4D6D99B-B027-4AB7-B062-6DACD9FE0C61}" type="sibTrans" cxnId="{8CA8EB3D-B403-4F78-9D94-F0F205721234}">
      <dgm:prSet/>
      <dgm:spPr/>
      <dgm:t>
        <a:bodyPr/>
        <a:lstStyle/>
        <a:p>
          <a:endParaRPr lang="de-DE"/>
        </a:p>
      </dgm:t>
    </dgm:pt>
    <dgm:pt modelId="{8ED1E55C-B307-4D47-A093-26BA94C122E8}" type="pres">
      <dgm:prSet presAssocID="{1A4E0E5D-2CF8-4659-91BB-0957A946956A}" presName="linear" presStyleCnt="0">
        <dgm:presLayoutVars>
          <dgm:animLvl val="lvl"/>
          <dgm:resizeHandles val="exact"/>
        </dgm:presLayoutVars>
      </dgm:prSet>
      <dgm:spPr/>
      <dgm:t>
        <a:bodyPr/>
        <a:lstStyle/>
        <a:p>
          <a:endParaRPr lang="de-DE"/>
        </a:p>
      </dgm:t>
    </dgm:pt>
    <dgm:pt modelId="{9C6A459E-031D-4973-B71C-0C8343F8523C}" type="pres">
      <dgm:prSet presAssocID="{AEEE7257-E4E4-41E7-AFC9-BA9A18EF4802}" presName="parentText" presStyleLbl="node1" presStyleIdx="0" presStyleCnt="3">
        <dgm:presLayoutVars>
          <dgm:chMax val="0"/>
          <dgm:bulletEnabled val="1"/>
        </dgm:presLayoutVars>
      </dgm:prSet>
      <dgm:spPr/>
      <dgm:t>
        <a:bodyPr/>
        <a:lstStyle/>
        <a:p>
          <a:endParaRPr lang="de-DE"/>
        </a:p>
      </dgm:t>
    </dgm:pt>
    <dgm:pt modelId="{6F7FF6DE-F6FC-4002-B469-3153944E937E}" type="pres">
      <dgm:prSet presAssocID="{14BF38A0-363F-460B-81DC-66E7CFFB1EDD}" presName="spacer" presStyleCnt="0"/>
      <dgm:spPr/>
    </dgm:pt>
    <dgm:pt modelId="{D404B399-DC9A-4FC2-8CA3-08CAFDE43759}" type="pres">
      <dgm:prSet presAssocID="{276B43C8-9F86-4849-9A6A-C89BFDD8B3DC}" presName="parentText" presStyleLbl="node1" presStyleIdx="1" presStyleCnt="3">
        <dgm:presLayoutVars>
          <dgm:chMax val="0"/>
          <dgm:bulletEnabled val="1"/>
        </dgm:presLayoutVars>
      </dgm:prSet>
      <dgm:spPr/>
      <dgm:t>
        <a:bodyPr/>
        <a:lstStyle/>
        <a:p>
          <a:endParaRPr lang="de-DE"/>
        </a:p>
      </dgm:t>
    </dgm:pt>
    <dgm:pt modelId="{C45A2960-DBD3-444B-A43D-3F43BF8E8757}" type="pres">
      <dgm:prSet presAssocID="{C66EE57D-A79A-468E-8289-4CF926730719}" presName="spacer" presStyleCnt="0"/>
      <dgm:spPr/>
    </dgm:pt>
    <dgm:pt modelId="{3B8CE680-87F7-40A2-9357-1B8B87A59FE7}" type="pres">
      <dgm:prSet presAssocID="{DE63D247-84E8-4A2E-897D-1B07B07014B2}" presName="parentText" presStyleLbl="node1" presStyleIdx="2" presStyleCnt="3">
        <dgm:presLayoutVars>
          <dgm:chMax val="0"/>
          <dgm:bulletEnabled val="1"/>
        </dgm:presLayoutVars>
      </dgm:prSet>
      <dgm:spPr/>
      <dgm:t>
        <a:bodyPr/>
        <a:lstStyle/>
        <a:p>
          <a:endParaRPr lang="de-DE"/>
        </a:p>
      </dgm:t>
    </dgm:pt>
  </dgm:ptLst>
  <dgm:cxnLst>
    <dgm:cxn modelId="{384186FB-6610-469F-95C5-960A508FDC32}" type="presOf" srcId="{AEEE7257-E4E4-41E7-AFC9-BA9A18EF4802}" destId="{9C6A459E-031D-4973-B71C-0C8343F8523C}" srcOrd="0" destOrd="0" presId="urn:microsoft.com/office/officeart/2005/8/layout/vList2"/>
    <dgm:cxn modelId="{E251DA98-D17E-4A60-A861-081BB6BFEE3C}" type="presOf" srcId="{276B43C8-9F86-4849-9A6A-C89BFDD8B3DC}" destId="{D404B399-DC9A-4FC2-8CA3-08CAFDE43759}" srcOrd="0" destOrd="0" presId="urn:microsoft.com/office/officeart/2005/8/layout/vList2"/>
    <dgm:cxn modelId="{0C6EB759-03FA-4187-9517-256812EE8273}" type="presOf" srcId="{1A4E0E5D-2CF8-4659-91BB-0957A946956A}" destId="{8ED1E55C-B307-4D47-A093-26BA94C122E8}" srcOrd="0" destOrd="0" presId="urn:microsoft.com/office/officeart/2005/8/layout/vList2"/>
    <dgm:cxn modelId="{DCDF100D-32B8-4DF7-ADBE-8D38EC58B4E3}" srcId="{1A4E0E5D-2CF8-4659-91BB-0957A946956A}" destId="{276B43C8-9F86-4849-9A6A-C89BFDD8B3DC}" srcOrd="1" destOrd="0" parTransId="{5A62D5E9-47ED-4D8C-92B1-51BA6C510A31}" sibTransId="{C66EE57D-A79A-468E-8289-4CF926730719}"/>
    <dgm:cxn modelId="{9FB5ED8E-C526-404B-B72B-BECEE46B070B}" type="presOf" srcId="{DE63D247-84E8-4A2E-897D-1B07B07014B2}" destId="{3B8CE680-87F7-40A2-9357-1B8B87A59FE7}" srcOrd="0" destOrd="0" presId="urn:microsoft.com/office/officeart/2005/8/layout/vList2"/>
    <dgm:cxn modelId="{8672A157-0924-4260-AF06-3BF761EA304B}" srcId="{1A4E0E5D-2CF8-4659-91BB-0957A946956A}" destId="{AEEE7257-E4E4-41E7-AFC9-BA9A18EF4802}" srcOrd="0" destOrd="0" parTransId="{A3DC3EBB-5234-49AF-8378-160E6DE7AA49}" sibTransId="{14BF38A0-363F-460B-81DC-66E7CFFB1EDD}"/>
    <dgm:cxn modelId="{8CA8EB3D-B403-4F78-9D94-F0F205721234}" srcId="{1A4E0E5D-2CF8-4659-91BB-0957A946956A}" destId="{DE63D247-84E8-4A2E-897D-1B07B07014B2}" srcOrd="2" destOrd="0" parTransId="{ABD6387E-77CA-4AAA-8BCA-5E5AD4136EE3}" sibTransId="{A4D6D99B-B027-4AB7-B062-6DACD9FE0C61}"/>
    <dgm:cxn modelId="{4F50999F-2162-41C3-BF8F-16603A268754}" type="presParOf" srcId="{8ED1E55C-B307-4D47-A093-26BA94C122E8}" destId="{9C6A459E-031D-4973-B71C-0C8343F8523C}" srcOrd="0" destOrd="0" presId="urn:microsoft.com/office/officeart/2005/8/layout/vList2"/>
    <dgm:cxn modelId="{9E20FE90-DC72-4FB8-89AD-60CB79955D0A}" type="presParOf" srcId="{8ED1E55C-B307-4D47-A093-26BA94C122E8}" destId="{6F7FF6DE-F6FC-4002-B469-3153944E937E}" srcOrd="1" destOrd="0" presId="urn:microsoft.com/office/officeart/2005/8/layout/vList2"/>
    <dgm:cxn modelId="{DE084192-7024-42FE-95A3-9D079DF8C30A}" type="presParOf" srcId="{8ED1E55C-B307-4D47-A093-26BA94C122E8}" destId="{D404B399-DC9A-4FC2-8CA3-08CAFDE43759}" srcOrd="2" destOrd="0" presId="urn:microsoft.com/office/officeart/2005/8/layout/vList2"/>
    <dgm:cxn modelId="{0F405C2D-551F-4A6E-B8B8-FB6585995293}" type="presParOf" srcId="{8ED1E55C-B307-4D47-A093-26BA94C122E8}" destId="{C45A2960-DBD3-444B-A43D-3F43BF8E8757}" srcOrd="3" destOrd="0" presId="urn:microsoft.com/office/officeart/2005/8/layout/vList2"/>
    <dgm:cxn modelId="{415DDCE3-845B-4B6E-9354-5C6D8AB9361C}" type="presParOf" srcId="{8ED1E55C-B307-4D47-A093-26BA94C122E8}" destId="{3B8CE680-87F7-40A2-9357-1B8B87A59FE7}"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9.xml><?xml version="1.0" encoding="utf-8"?>
<dgm:dataModel xmlns:dgm="http://schemas.openxmlformats.org/drawingml/2006/diagram" xmlns:a="http://schemas.openxmlformats.org/drawingml/2006/main">
  <dgm:ptLst>
    <dgm:pt modelId="{7F6A6754-8924-4645-9FFD-2E66171C62C3}" type="doc">
      <dgm:prSet loTypeId="urn:microsoft.com/office/officeart/2005/8/layout/vList5" loCatId="list" qsTypeId="urn:microsoft.com/office/officeart/2005/8/quickstyle/3d5" qsCatId="3D" csTypeId="urn:microsoft.com/office/officeart/2005/8/colors/accent1_2" csCatId="accent1"/>
      <dgm:spPr/>
      <dgm:t>
        <a:bodyPr/>
        <a:lstStyle/>
        <a:p>
          <a:endParaRPr lang="de-DE"/>
        </a:p>
      </dgm:t>
    </dgm:pt>
    <dgm:pt modelId="{C2E6A34F-6629-4F2F-BEA9-6068707909EA}">
      <dgm:prSet/>
      <dgm:spPr/>
      <dgm:t>
        <a:bodyPr/>
        <a:lstStyle/>
        <a:p>
          <a:pPr rtl="0"/>
          <a:r>
            <a:rPr lang="de-DE" b="1" baseline="0" smtClean="0"/>
            <a:t>Mediation</a:t>
          </a:r>
          <a:endParaRPr lang="de-DE"/>
        </a:p>
      </dgm:t>
    </dgm:pt>
    <dgm:pt modelId="{72BCEF85-CBA5-4177-A917-FDB05A485011}" type="parTrans" cxnId="{97988327-D430-4FAF-8639-BAAD66E33A96}">
      <dgm:prSet/>
      <dgm:spPr/>
      <dgm:t>
        <a:bodyPr/>
        <a:lstStyle/>
        <a:p>
          <a:endParaRPr lang="de-DE"/>
        </a:p>
      </dgm:t>
    </dgm:pt>
    <dgm:pt modelId="{95B8A8BD-DDC1-4A97-AA92-768A66355E0F}" type="sibTrans" cxnId="{97988327-D430-4FAF-8639-BAAD66E33A96}">
      <dgm:prSet/>
      <dgm:spPr/>
      <dgm:t>
        <a:bodyPr/>
        <a:lstStyle/>
        <a:p>
          <a:endParaRPr lang="de-DE"/>
        </a:p>
      </dgm:t>
    </dgm:pt>
    <dgm:pt modelId="{CE1E9928-D2DD-4F8C-889F-3D60823B4D6A}">
      <dgm:prSet/>
      <dgm:spPr/>
      <dgm:t>
        <a:bodyPr/>
        <a:lstStyle/>
        <a:p>
          <a:pPr rtl="0"/>
          <a:r>
            <a:rPr lang="de-DE" baseline="0" smtClean="0"/>
            <a:t>Das erst Mitte 2012 in Kraft getretene Gesetz zur Mediation ermöglicht auch ausländischen Parteien die Beilegung von Streitigkeiten betreffend privater Angelegenheiten und Rechtsgeschäfte, über die sie frei bestimmen können, ohne Anrufung staatlicher Gerichte.</a:t>
          </a:r>
          <a:endParaRPr lang="de-DE"/>
        </a:p>
      </dgm:t>
    </dgm:pt>
    <dgm:pt modelId="{18C69F30-2154-4C0E-B023-49C6D6C5C70B}" type="parTrans" cxnId="{CA260E8F-6618-471E-AB06-174E2B9D69F1}">
      <dgm:prSet/>
      <dgm:spPr/>
      <dgm:t>
        <a:bodyPr/>
        <a:lstStyle/>
        <a:p>
          <a:endParaRPr lang="de-DE"/>
        </a:p>
      </dgm:t>
    </dgm:pt>
    <dgm:pt modelId="{E26E7971-4C59-45ED-A772-276EF8DFEBF7}" type="sibTrans" cxnId="{CA260E8F-6618-471E-AB06-174E2B9D69F1}">
      <dgm:prSet/>
      <dgm:spPr/>
      <dgm:t>
        <a:bodyPr/>
        <a:lstStyle/>
        <a:p>
          <a:endParaRPr lang="de-DE"/>
        </a:p>
      </dgm:t>
    </dgm:pt>
    <dgm:pt modelId="{2A99C7EB-2B55-4506-9B4F-8B85CC18DB2E}">
      <dgm:prSet/>
      <dgm:spPr/>
      <dgm:t>
        <a:bodyPr/>
        <a:lstStyle/>
        <a:p>
          <a:pPr rtl="0"/>
          <a:r>
            <a:rPr lang="de-DE" baseline="0" smtClean="0"/>
            <a:t>Die Parteien sind frei in der Anrufung des Mediators, der Betreibung des Verfahrens vor diesem und der Lösung der Streitigkeit mit seiner Hilfe. </a:t>
          </a:r>
          <a:endParaRPr lang="de-DE"/>
        </a:p>
      </dgm:t>
    </dgm:pt>
    <dgm:pt modelId="{5D919CDD-D943-49B4-9404-0E977DF54CAC}" type="parTrans" cxnId="{B4EC638A-10BD-4C02-B724-7AB1291E59B8}">
      <dgm:prSet/>
      <dgm:spPr/>
      <dgm:t>
        <a:bodyPr/>
        <a:lstStyle/>
        <a:p>
          <a:endParaRPr lang="de-DE"/>
        </a:p>
      </dgm:t>
    </dgm:pt>
    <dgm:pt modelId="{99B4F8DD-991D-4FC2-BF0B-0E01D7012356}" type="sibTrans" cxnId="{B4EC638A-10BD-4C02-B724-7AB1291E59B8}">
      <dgm:prSet/>
      <dgm:spPr/>
      <dgm:t>
        <a:bodyPr/>
        <a:lstStyle/>
        <a:p>
          <a:endParaRPr lang="de-DE"/>
        </a:p>
      </dgm:t>
    </dgm:pt>
    <dgm:pt modelId="{4421A7A1-3720-4BEB-ACF3-0FEF9792BEA0}" type="pres">
      <dgm:prSet presAssocID="{7F6A6754-8924-4645-9FFD-2E66171C62C3}" presName="Name0" presStyleCnt="0">
        <dgm:presLayoutVars>
          <dgm:dir/>
          <dgm:animLvl val="lvl"/>
          <dgm:resizeHandles val="exact"/>
        </dgm:presLayoutVars>
      </dgm:prSet>
      <dgm:spPr/>
      <dgm:t>
        <a:bodyPr/>
        <a:lstStyle/>
        <a:p>
          <a:endParaRPr lang="de-DE"/>
        </a:p>
      </dgm:t>
    </dgm:pt>
    <dgm:pt modelId="{17C9B806-DC45-4557-8EDD-F702EFE94E29}" type="pres">
      <dgm:prSet presAssocID="{C2E6A34F-6629-4F2F-BEA9-6068707909EA}" presName="linNode" presStyleCnt="0"/>
      <dgm:spPr/>
    </dgm:pt>
    <dgm:pt modelId="{E885C3E7-2373-4C89-8905-56886FED922E}" type="pres">
      <dgm:prSet presAssocID="{C2E6A34F-6629-4F2F-BEA9-6068707909EA}" presName="parentText" presStyleLbl="node1" presStyleIdx="0" presStyleCnt="1">
        <dgm:presLayoutVars>
          <dgm:chMax val="1"/>
          <dgm:bulletEnabled val="1"/>
        </dgm:presLayoutVars>
      </dgm:prSet>
      <dgm:spPr/>
      <dgm:t>
        <a:bodyPr/>
        <a:lstStyle/>
        <a:p>
          <a:endParaRPr lang="de-DE"/>
        </a:p>
      </dgm:t>
    </dgm:pt>
    <dgm:pt modelId="{B8E158EF-6FD2-4731-9DEE-4AFCEF7974F2}" type="pres">
      <dgm:prSet presAssocID="{C2E6A34F-6629-4F2F-BEA9-6068707909EA}" presName="descendantText" presStyleLbl="alignAccFollowNode1" presStyleIdx="0" presStyleCnt="1">
        <dgm:presLayoutVars>
          <dgm:bulletEnabled val="1"/>
        </dgm:presLayoutVars>
      </dgm:prSet>
      <dgm:spPr/>
      <dgm:t>
        <a:bodyPr/>
        <a:lstStyle/>
        <a:p>
          <a:endParaRPr lang="de-DE"/>
        </a:p>
      </dgm:t>
    </dgm:pt>
  </dgm:ptLst>
  <dgm:cxnLst>
    <dgm:cxn modelId="{F2B2C7B2-6A2F-4EB0-AB44-A8D9EE9B2B07}" type="presOf" srcId="{CE1E9928-D2DD-4F8C-889F-3D60823B4D6A}" destId="{B8E158EF-6FD2-4731-9DEE-4AFCEF7974F2}" srcOrd="0" destOrd="0" presId="urn:microsoft.com/office/officeart/2005/8/layout/vList5"/>
    <dgm:cxn modelId="{B4EC638A-10BD-4C02-B724-7AB1291E59B8}" srcId="{C2E6A34F-6629-4F2F-BEA9-6068707909EA}" destId="{2A99C7EB-2B55-4506-9B4F-8B85CC18DB2E}" srcOrd="1" destOrd="0" parTransId="{5D919CDD-D943-49B4-9404-0E977DF54CAC}" sibTransId="{99B4F8DD-991D-4FC2-BF0B-0E01D7012356}"/>
    <dgm:cxn modelId="{370459F0-006B-40EC-A1E9-8ACBD14C8DBE}" type="presOf" srcId="{C2E6A34F-6629-4F2F-BEA9-6068707909EA}" destId="{E885C3E7-2373-4C89-8905-56886FED922E}" srcOrd="0" destOrd="0" presId="urn:microsoft.com/office/officeart/2005/8/layout/vList5"/>
    <dgm:cxn modelId="{CA260E8F-6618-471E-AB06-174E2B9D69F1}" srcId="{C2E6A34F-6629-4F2F-BEA9-6068707909EA}" destId="{CE1E9928-D2DD-4F8C-889F-3D60823B4D6A}" srcOrd="0" destOrd="0" parTransId="{18C69F30-2154-4C0E-B023-49C6D6C5C70B}" sibTransId="{E26E7971-4C59-45ED-A772-276EF8DFEBF7}"/>
    <dgm:cxn modelId="{B42146D6-D22A-42AF-ACE9-3ED1C5CC5AE2}" type="presOf" srcId="{2A99C7EB-2B55-4506-9B4F-8B85CC18DB2E}" destId="{B8E158EF-6FD2-4731-9DEE-4AFCEF7974F2}" srcOrd="0" destOrd="1" presId="urn:microsoft.com/office/officeart/2005/8/layout/vList5"/>
    <dgm:cxn modelId="{97988327-D430-4FAF-8639-BAAD66E33A96}" srcId="{7F6A6754-8924-4645-9FFD-2E66171C62C3}" destId="{C2E6A34F-6629-4F2F-BEA9-6068707909EA}" srcOrd="0" destOrd="0" parTransId="{72BCEF85-CBA5-4177-A917-FDB05A485011}" sibTransId="{95B8A8BD-DDC1-4A97-AA92-768A66355E0F}"/>
    <dgm:cxn modelId="{8EE3AEB7-F9E0-4D89-B8C4-8B86652E5408}" type="presOf" srcId="{7F6A6754-8924-4645-9FFD-2E66171C62C3}" destId="{4421A7A1-3720-4BEB-ACF3-0FEF9792BEA0}" srcOrd="0" destOrd="0" presId="urn:microsoft.com/office/officeart/2005/8/layout/vList5"/>
    <dgm:cxn modelId="{FADECFE8-2209-4D7A-B2CC-3F8DE9EB8002}" type="presParOf" srcId="{4421A7A1-3720-4BEB-ACF3-0FEF9792BEA0}" destId="{17C9B806-DC45-4557-8EDD-F702EFE94E29}" srcOrd="0" destOrd="0" presId="urn:microsoft.com/office/officeart/2005/8/layout/vList5"/>
    <dgm:cxn modelId="{6DB1C010-21BA-460E-BC5E-6D864D26F064}" type="presParOf" srcId="{17C9B806-DC45-4557-8EDD-F702EFE94E29}" destId="{E885C3E7-2373-4C89-8905-56886FED922E}" srcOrd="0" destOrd="0" presId="urn:microsoft.com/office/officeart/2005/8/layout/vList5"/>
    <dgm:cxn modelId="{B117F257-D150-45F5-B5B6-5E52E160D9DD}" type="presParOf" srcId="{17C9B806-DC45-4557-8EDD-F702EFE94E29}" destId="{B8E158EF-6FD2-4731-9DEE-4AFCEF7974F2}"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5FB5CEB-ED67-4E94-9277-E178008319B2}" type="doc">
      <dgm:prSet loTypeId="urn:microsoft.com/office/officeart/2005/8/layout/process1" loCatId="process" qsTypeId="urn:microsoft.com/office/officeart/2005/8/quickstyle/3d5" qsCatId="3D" csTypeId="urn:microsoft.com/office/officeart/2005/8/colors/accent1_2" csCatId="accent1"/>
      <dgm:spPr/>
      <dgm:t>
        <a:bodyPr/>
        <a:lstStyle/>
        <a:p>
          <a:endParaRPr lang="de-DE"/>
        </a:p>
      </dgm:t>
    </dgm:pt>
    <dgm:pt modelId="{745EA2D1-9448-413B-BA00-BC1B550FDC55}">
      <dgm:prSet/>
      <dgm:spPr/>
      <dgm:t>
        <a:bodyPr/>
        <a:lstStyle/>
        <a:p>
          <a:pPr rtl="0"/>
          <a:r>
            <a:rPr lang="de-DE" b="1" baseline="0" smtClean="0"/>
            <a:t>Türkisches Investitionsrecht</a:t>
          </a:r>
          <a:endParaRPr lang="de-DE"/>
        </a:p>
      </dgm:t>
    </dgm:pt>
    <dgm:pt modelId="{FA131071-3B38-433A-976B-CB560FEFA512}" type="parTrans" cxnId="{01EE5958-F17D-46EF-A7A4-8FF12B0D312D}">
      <dgm:prSet/>
      <dgm:spPr/>
      <dgm:t>
        <a:bodyPr/>
        <a:lstStyle/>
        <a:p>
          <a:endParaRPr lang="de-DE"/>
        </a:p>
      </dgm:t>
    </dgm:pt>
    <dgm:pt modelId="{75182617-A5BB-483F-B952-2DB907767AD8}" type="sibTrans" cxnId="{01EE5958-F17D-46EF-A7A4-8FF12B0D312D}">
      <dgm:prSet/>
      <dgm:spPr/>
      <dgm:t>
        <a:bodyPr/>
        <a:lstStyle/>
        <a:p>
          <a:endParaRPr lang="de-DE"/>
        </a:p>
      </dgm:t>
    </dgm:pt>
    <dgm:pt modelId="{E3BC008C-8D98-4990-A700-C81C67A1FE63}">
      <dgm:prSet/>
      <dgm:spPr/>
      <dgm:t>
        <a:bodyPr/>
        <a:lstStyle/>
        <a:p>
          <a:pPr rtl="0"/>
          <a:r>
            <a:rPr lang="de-DE" baseline="0" smtClean="0"/>
            <a:t>Die Regelungen zum Investitionsrecht in der Türkei entsprechen den internationalen Standards und gewährleisten in der Regel eine Gleichbehandlung aller Investoren. </a:t>
          </a:r>
          <a:endParaRPr lang="de-DE"/>
        </a:p>
      </dgm:t>
    </dgm:pt>
    <dgm:pt modelId="{3FBC67D0-FEE1-4B3C-B4DD-615F6D7F08BC}" type="parTrans" cxnId="{5DADB5B5-3D8F-4E8E-B063-3285140C619F}">
      <dgm:prSet/>
      <dgm:spPr/>
      <dgm:t>
        <a:bodyPr/>
        <a:lstStyle/>
        <a:p>
          <a:endParaRPr lang="de-DE"/>
        </a:p>
      </dgm:t>
    </dgm:pt>
    <dgm:pt modelId="{B64766CA-CB1C-4DCE-9F49-DEB0C4166155}" type="sibTrans" cxnId="{5DADB5B5-3D8F-4E8E-B063-3285140C619F}">
      <dgm:prSet/>
      <dgm:spPr/>
      <dgm:t>
        <a:bodyPr/>
        <a:lstStyle/>
        <a:p>
          <a:endParaRPr lang="de-DE"/>
        </a:p>
      </dgm:t>
    </dgm:pt>
    <dgm:pt modelId="{0870ABA2-8E68-484C-B69E-3C94866CF569}">
      <dgm:prSet/>
      <dgm:spPr/>
      <dgm:t>
        <a:bodyPr/>
        <a:lstStyle/>
        <a:p>
          <a:pPr rtl="0"/>
          <a:r>
            <a:rPr lang="de-DE" baseline="0" dirty="0" smtClean="0"/>
            <a:t>Die Investitionen von Ausländern sind im Gesetz über ausländische Direktinvestitionen vom 5. Juni 2003 geregelt.</a:t>
          </a:r>
          <a:endParaRPr lang="de-DE" dirty="0"/>
        </a:p>
      </dgm:t>
    </dgm:pt>
    <dgm:pt modelId="{513D77F5-C35B-4927-97F1-67592C9AC2A4}" type="parTrans" cxnId="{3B5E5D81-84A2-49C7-A6F7-17134A2CA4DA}">
      <dgm:prSet/>
      <dgm:spPr/>
      <dgm:t>
        <a:bodyPr/>
        <a:lstStyle/>
        <a:p>
          <a:endParaRPr lang="de-DE"/>
        </a:p>
      </dgm:t>
    </dgm:pt>
    <dgm:pt modelId="{EA42B747-4550-4807-8C34-A518027DD3D2}" type="sibTrans" cxnId="{3B5E5D81-84A2-49C7-A6F7-17134A2CA4DA}">
      <dgm:prSet/>
      <dgm:spPr/>
      <dgm:t>
        <a:bodyPr/>
        <a:lstStyle/>
        <a:p>
          <a:endParaRPr lang="de-DE"/>
        </a:p>
      </dgm:t>
    </dgm:pt>
    <dgm:pt modelId="{26131548-A59A-4883-9FB8-1058045BD44B}" type="pres">
      <dgm:prSet presAssocID="{F5FB5CEB-ED67-4E94-9277-E178008319B2}" presName="Name0" presStyleCnt="0">
        <dgm:presLayoutVars>
          <dgm:dir/>
          <dgm:resizeHandles val="exact"/>
        </dgm:presLayoutVars>
      </dgm:prSet>
      <dgm:spPr/>
      <dgm:t>
        <a:bodyPr/>
        <a:lstStyle/>
        <a:p>
          <a:endParaRPr lang="de-DE"/>
        </a:p>
      </dgm:t>
    </dgm:pt>
    <dgm:pt modelId="{F4F63B76-6E21-4BD6-880A-531EB32B1888}" type="pres">
      <dgm:prSet presAssocID="{745EA2D1-9448-413B-BA00-BC1B550FDC55}" presName="node" presStyleLbl="node1" presStyleIdx="0" presStyleCnt="3">
        <dgm:presLayoutVars>
          <dgm:bulletEnabled val="1"/>
        </dgm:presLayoutVars>
      </dgm:prSet>
      <dgm:spPr/>
      <dgm:t>
        <a:bodyPr/>
        <a:lstStyle/>
        <a:p>
          <a:endParaRPr lang="de-DE"/>
        </a:p>
      </dgm:t>
    </dgm:pt>
    <dgm:pt modelId="{0A345F8F-B13E-43A6-85FF-BC2EFBB82701}" type="pres">
      <dgm:prSet presAssocID="{75182617-A5BB-483F-B952-2DB907767AD8}" presName="sibTrans" presStyleLbl="sibTrans2D1" presStyleIdx="0" presStyleCnt="2"/>
      <dgm:spPr/>
      <dgm:t>
        <a:bodyPr/>
        <a:lstStyle/>
        <a:p>
          <a:endParaRPr lang="de-DE"/>
        </a:p>
      </dgm:t>
    </dgm:pt>
    <dgm:pt modelId="{B7729106-5DDB-4268-B57B-C859F7F168A8}" type="pres">
      <dgm:prSet presAssocID="{75182617-A5BB-483F-B952-2DB907767AD8}" presName="connectorText" presStyleLbl="sibTrans2D1" presStyleIdx="0" presStyleCnt="2"/>
      <dgm:spPr/>
      <dgm:t>
        <a:bodyPr/>
        <a:lstStyle/>
        <a:p>
          <a:endParaRPr lang="de-DE"/>
        </a:p>
      </dgm:t>
    </dgm:pt>
    <dgm:pt modelId="{1F31CA2E-67A3-4C01-8227-39D7E9297778}" type="pres">
      <dgm:prSet presAssocID="{E3BC008C-8D98-4990-A700-C81C67A1FE63}" presName="node" presStyleLbl="node1" presStyleIdx="1" presStyleCnt="3">
        <dgm:presLayoutVars>
          <dgm:bulletEnabled val="1"/>
        </dgm:presLayoutVars>
      </dgm:prSet>
      <dgm:spPr/>
      <dgm:t>
        <a:bodyPr/>
        <a:lstStyle/>
        <a:p>
          <a:endParaRPr lang="de-DE"/>
        </a:p>
      </dgm:t>
    </dgm:pt>
    <dgm:pt modelId="{6D95A2F2-08D0-46BD-9739-A906026D07F2}" type="pres">
      <dgm:prSet presAssocID="{B64766CA-CB1C-4DCE-9F49-DEB0C4166155}" presName="sibTrans" presStyleLbl="sibTrans2D1" presStyleIdx="1" presStyleCnt="2"/>
      <dgm:spPr/>
      <dgm:t>
        <a:bodyPr/>
        <a:lstStyle/>
        <a:p>
          <a:endParaRPr lang="de-DE"/>
        </a:p>
      </dgm:t>
    </dgm:pt>
    <dgm:pt modelId="{14F00B45-6384-4BE5-85CF-21F3AA710D90}" type="pres">
      <dgm:prSet presAssocID="{B64766CA-CB1C-4DCE-9F49-DEB0C4166155}" presName="connectorText" presStyleLbl="sibTrans2D1" presStyleIdx="1" presStyleCnt="2"/>
      <dgm:spPr/>
      <dgm:t>
        <a:bodyPr/>
        <a:lstStyle/>
        <a:p>
          <a:endParaRPr lang="de-DE"/>
        </a:p>
      </dgm:t>
    </dgm:pt>
    <dgm:pt modelId="{A3263FCA-1F03-4CF4-AD2E-83EEBDE390B1}" type="pres">
      <dgm:prSet presAssocID="{0870ABA2-8E68-484C-B69E-3C94866CF569}" presName="node" presStyleLbl="node1" presStyleIdx="2" presStyleCnt="3">
        <dgm:presLayoutVars>
          <dgm:bulletEnabled val="1"/>
        </dgm:presLayoutVars>
      </dgm:prSet>
      <dgm:spPr/>
      <dgm:t>
        <a:bodyPr/>
        <a:lstStyle/>
        <a:p>
          <a:endParaRPr lang="de-DE"/>
        </a:p>
      </dgm:t>
    </dgm:pt>
  </dgm:ptLst>
  <dgm:cxnLst>
    <dgm:cxn modelId="{3B5E5D81-84A2-49C7-A6F7-17134A2CA4DA}" srcId="{F5FB5CEB-ED67-4E94-9277-E178008319B2}" destId="{0870ABA2-8E68-484C-B69E-3C94866CF569}" srcOrd="2" destOrd="0" parTransId="{513D77F5-C35B-4927-97F1-67592C9AC2A4}" sibTransId="{EA42B747-4550-4807-8C34-A518027DD3D2}"/>
    <dgm:cxn modelId="{84D03E99-EB20-4D13-B61C-1F853582444E}" type="presOf" srcId="{B64766CA-CB1C-4DCE-9F49-DEB0C4166155}" destId="{14F00B45-6384-4BE5-85CF-21F3AA710D90}" srcOrd="1" destOrd="0" presId="urn:microsoft.com/office/officeart/2005/8/layout/process1"/>
    <dgm:cxn modelId="{F3056FE8-C03E-4EE8-861F-0621AD3867EF}" type="presOf" srcId="{E3BC008C-8D98-4990-A700-C81C67A1FE63}" destId="{1F31CA2E-67A3-4C01-8227-39D7E9297778}" srcOrd="0" destOrd="0" presId="urn:microsoft.com/office/officeart/2005/8/layout/process1"/>
    <dgm:cxn modelId="{1F063487-E731-4E86-96FB-168AA96E46AB}" type="presOf" srcId="{745EA2D1-9448-413B-BA00-BC1B550FDC55}" destId="{F4F63B76-6E21-4BD6-880A-531EB32B1888}" srcOrd="0" destOrd="0" presId="urn:microsoft.com/office/officeart/2005/8/layout/process1"/>
    <dgm:cxn modelId="{28B30EAB-C6BB-4CB8-A33B-BD4AD2D9F3F9}" type="presOf" srcId="{75182617-A5BB-483F-B952-2DB907767AD8}" destId="{B7729106-5DDB-4268-B57B-C859F7F168A8}" srcOrd="1" destOrd="0" presId="urn:microsoft.com/office/officeart/2005/8/layout/process1"/>
    <dgm:cxn modelId="{03AD24C9-663B-4FA4-84FD-6F237C0213AE}" type="presOf" srcId="{75182617-A5BB-483F-B952-2DB907767AD8}" destId="{0A345F8F-B13E-43A6-85FF-BC2EFBB82701}" srcOrd="0" destOrd="0" presId="urn:microsoft.com/office/officeart/2005/8/layout/process1"/>
    <dgm:cxn modelId="{5DADB5B5-3D8F-4E8E-B063-3285140C619F}" srcId="{F5FB5CEB-ED67-4E94-9277-E178008319B2}" destId="{E3BC008C-8D98-4990-A700-C81C67A1FE63}" srcOrd="1" destOrd="0" parTransId="{3FBC67D0-FEE1-4B3C-B4DD-615F6D7F08BC}" sibTransId="{B64766CA-CB1C-4DCE-9F49-DEB0C4166155}"/>
    <dgm:cxn modelId="{5BF0CF82-6C83-41B3-8418-F678ADC6AC0D}" type="presOf" srcId="{B64766CA-CB1C-4DCE-9F49-DEB0C4166155}" destId="{6D95A2F2-08D0-46BD-9739-A906026D07F2}" srcOrd="0" destOrd="0" presId="urn:microsoft.com/office/officeart/2005/8/layout/process1"/>
    <dgm:cxn modelId="{34DAADB8-7C13-4820-8420-F864040D0F34}" type="presOf" srcId="{F5FB5CEB-ED67-4E94-9277-E178008319B2}" destId="{26131548-A59A-4883-9FB8-1058045BD44B}" srcOrd="0" destOrd="0" presId="urn:microsoft.com/office/officeart/2005/8/layout/process1"/>
    <dgm:cxn modelId="{01EE5958-F17D-46EF-A7A4-8FF12B0D312D}" srcId="{F5FB5CEB-ED67-4E94-9277-E178008319B2}" destId="{745EA2D1-9448-413B-BA00-BC1B550FDC55}" srcOrd="0" destOrd="0" parTransId="{FA131071-3B38-433A-976B-CB560FEFA512}" sibTransId="{75182617-A5BB-483F-B952-2DB907767AD8}"/>
    <dgm:cxn modelId="{44648135-2B41-4808-9458-41600B856648}" type="presOf" srcId="{0870ABA2-8E68-484C-B69E-3C94866CF569}" destId="{A3263FCA-1F03-4CF4-AD2E-83EEBDE390B1}" srcOrd="0" destOrd="0" presId="urn:microsoft.com/office/officeart/2005/8/layout/process1"/>
    <dgm:cxn modelId="{35D2BD1F-BA19-450C-9B08-E5E33E2D9DFD}" type="presParOf" srcId="{26131548-A59A-4883-9FB8-1058045BD44B}" destId="{F4F63B76-6E21-4BD6-880A-531EB32B1888}" srcOrd="0" destOrd="0" presId="urn:microsoft.com/office/officeart/2005/8/layout/process1"/>
    <dgm:cxn modelId="{729302E2-6B47-4D3E-AFC3-BF29251FF90D}" type="presParOf" srcId="{26131548-A59A-4883-9FB8-1058045BD44B}" destId="{0A345F8F-B13E-43A6-85FF-BC2EFBB82701}" srcOrd="1" destOrd="0" presId="urn:microsoft.com/office/officeart/2005/8/layout/process1"/>
    <dgm:cxn modelId="{7DE561C8-A720-42C9-A67B-79D7C7966705}" type="presParOf" srcId="{0A345F8F-B13E-43A6-85FF-BC2EFBB82701}" destId="{B7729106-5DDB-4268-B57B-C859F7F168A8}" srcOrd="0" destOrd="0" presId="urn:microsoft.com/office/officeart/2005/8/layout/process1"/>
    <dgm:cxn modelId="{7A64D049-A3AE-4171-B897-C92B87B2577E}" type="presParOf" srcId="{26131548-A59A-4883-9FB8-1058045BD44B}" destId="{1F31CA2E-67A3-4C01-8227-39D7E9297778}" srcOrd="2" destOrd="0" presId="urn:microsoft.com/office/officeart/2005/8/layout/process1"/>
    <dgm:cxn modelId="{B4F9C3FB-962F-4A6F-8DAA-B81F9AE54EB5}" type="presParOf" srcId="{26131548-A59A-4883-9FB8-1058045BD44B}" destId="{6D95A2F2-08D0-46BD-9739-A906026D07F2}" srcOrd="3" destOrd="0" presId="urn:microsoft.com/office/officeart/2005/8/layout/process1"/>
    <dgm:cxn modelId="{7716B882-3D9B-4961-9EFA-0A1F47DE72EF}" type="presParOf" srcId="{6D95A2F2-08D0-46BD-9739-A906026D07F2}" destId="{14F00B45-6384-4BE5-85CF-21F3AA710D90}" srcOrd="0" destOrd="0" presId="urn:microsoft.com/office/officeart/2005/8/layout/process1"/>
    <dgm:cxn modelId="{6AD075F1-710F-41E5-B786-DD3ABDB74C66}" type="presParOf" srcId="{26131548-A59A-4883-9FB8-1058045BD44B}" destId="{A3263FCA-1F03-4CF4-AD2E-83EEBDE390B1}"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0.xml><?xml version="1.0" encoding="utf-8"?>
<dgm:dataModel xmlns:dgm="http://schemas.openxmlformats.org/drawingml/2006/diagram" xmlns:a="http://schemas.openxmlformats.org/drawingml/2006/main">
  <dgm:ptLst>
    <dgm:pt modelId="{672779A3-DF58-43F3-92F8-60B0E2497457}" type="doc">
      <dgm:prSet loTypeId="urn:microsoft.com/office/officeart/2005/8/layout/vList2" loCatId="list" qsTypeId="urn:microsoft.com/office/officeart/2005/8/quickstyle/3d5" qsCatId="3D" csTypeId="urn:microsoft.com/office/officeart/2005/8/colors/accent1_2" csCatId="accent1"/>
      <dgm:spPr/>
      <dgm:t>
        <a:bodyPr/>
        <a:lstStyle/>
        <a:p>
          <a:endParaRPr lang="de-DE"/>
        </a:p>
      </dgm:t>
    </dgm:pt>
    <dgm:pt modelId="{080B5D8C-B321-477B-82E2-9A1F01DA56B1}">
      <dgm:prSet/>
      <dgm:spPr/>
      <dgm:t>
        <a:bodyPr/>
        <a:lstStyle/>
        <a:p>
          <a:pPr rtl="0"/>
          <a:r>
            <a:rPr lang="de-DE" b="1" baseline="0" smtClean="0"/>
            <a:t>Mediation</a:t>
          </a:r>
          <a:r>
            <a:rPr lang="de-DE" baseline="0" smtClean="0"/>
            <a:t> (lateinisch „Vermittlung“) ist ein strukturiertes freiwilliges Verfahren zur konstruktiven Beilegung eines Konfliktes. </a:t>
          </a:r>
          <a:endParaRPr lang="de-DE"/>
        </a:p>
      </dgm:t>
    </dgm:pt>
    <dgm:pt modelId="{B1130B3B-3318-477A-8916-4F5D740F30B6}" type="parTrans" cxnId="{AFCF7B0A-ACE0-4F41-AC6E-CBB5E908D03C}">
      <dgm:prSet/>
      <dgm:spPr/>
      <dgm:t>
        <a:bodyPr/>
        <a:lstStyle/>
        <a:p>
          <a:endParaRPr lang="de-DE"/>
        </a:p>
      </dgm:t>
    </dgm:pt>
    <dgm:pt modelId="{E334F473-D780-4BD8-B5A6-3BD8E06EB01B}" type="sibTrans" cxnId="{AFCF7B0A-ACE0-4F41-AC6E-CBB5E908D03C}">
      <dgm:prSet/>
      <dgm:spPr/>
      <dgm:t>
        <a:bodyPr/>
        <a:lstStyle/>
        <a:p>
          <a:endParaRPr lang="de-DE"/>
        </a:p>
      </dgm:t>
    </dgm:pt>
    <dgm:pt modelId="{2FE184D0-89A7-4422-9FB5-667D8972E342}">
      <dgm:prSet/>
      <dgm:spPr/>
      <dgm:t>
        <a:bodyPr/>
        <a:lstStyle/>
        <a:p>
          <a:pPr rtl="0"/>
          <a:r>
            <a:rPr lang="de-DE" baseline="0" smtClean="0"/>
            <a:t>Die Konfliktparteien – teilweise auch Medianten oder Medianden genannt – wollen durch Unterstützung einer dritten „allparteilichen“ Person (dem </a:t>
          </a:r>
          <a:r>
            <a:rPr lang="de-DE" i="1" baseline="0" smtClean="0"/>
            <a:t>Mediator</a:t>
          </a:r>
          <a:r>
            <a:rPr lang="de-DE" baseline="0" smtClean="0"/>
            <a:t>) zu einer gemeinsamen Vereinbarung gelangen, die ihren Bedürfnissen und Interessen entspricht. </a:t>
          </a:r>
          <a:endParaRPr lang="de-DE"/>
        </a:p>
      </dgm:t>
    </dgm:pt>
    <dgm:pt modelId="{FEFA2E41-0A7A-4164-9EA8-3CD3193810AA}" type="parTrans" cxnId="{27F62F5D-0F40-436A-9E44-6D5C9A431195}">
      <dgm:prSet/>
      <dgm:spPr/>
      <dgm:t>
        <a:bodyPr/>
        <a:lstStyle/>
        <a:p>
          <a:endParaRPr lang="de-DE"/>
        </a:p>
      </dgm:t>
    </dgm:pt>
    <dgm:pt modelId="{63871CE2-DEF8-4315-94BC-9E54937C4020}" type="sibTrans" cxnId="{27F62F5D-0F40-436A-9E44-6D5C9A431195}">
      <dgm:prSet/>
      <dgm:spPr/>
      <dgm:t>
        <a:bodyPr/>
        <a:lstStyle/>
        <a:p>
          <a:endParaRPr lang="de-DE"/>
        </a:p>
      </dgm:t>
    </dgm:pt>
    <dgm:pt modelId="{7BF856AE-ACFB-4CB0-AC57-5A110192151E}" type="pres">
      <dgm:prSet presAssocID="{672779A3-DF58-43F3-92F8-60B0E2497457}" presName="linear" presStyleCnt="0">
        <dgm:presLayoutVars>
          <dgm:animLvl val="lvl"/>
          <dgm:resizeHandles val="exact"/>
        </dgm:presLayoutVars>
      </dgm:prSet>
      <dgm:spPr/>
      <dgm:t>
        <a:bodyPr/>
        <a:lstStyle/>
        <a:p>
          <a:endParaRPr lang="de-DE"/>
        </a:p>
      </dgm:t>
    </dgm:pt>
    <dgm:pt modelId="{2B084689-7AC9-4530-BC91-1BEBE0B12D48}" type="pres">
      <dgm:prSet presAssocID="{080B5D8C-B321-477B-82E2-9A1F01DA56B1}" presName="parentText" presStyleLbl="node1" presStyleIdx="0" presStyleCnt="2">
        <dgm:presLayoutVars>
          <dgm:chMax val="0"/>
          <dgm:bulletEnabled val="1"/>
        </dgm:presLayoutVars>
      </dgm:prSet>
      <dgm:spPr/>
      <dgm:t>
        <a:bodyPr/>
        <a:lstStyle/>
        <a:p>
          <a:endParaRPr lang="de-DE"/>
        </a:p>
      </dgm:t>
    </dgm:pt>
    <dgm:pt modelId="{55220507-0B1E-493A-8CDD-FC3A734E949F}" type="pres">
      <dgm:prSet presAssocID="{E334F473-D780-4BD8-B5A6-3BD8E06EB01B}" presName="spacer" presStyleCnt="0"/>
      <dgm:spPr/>
    </dgm:pt>
    <dgm:pt modelId="{58566961-649F-45CB-9047-0DEDA4B0980D}" type="pres">
      <dgm:prSet presAssocID="{2FE184D0-89A7-4422-9FB5-667D8972E342}" presName="parentText" presStyleLbl="node1" presStyleIdx="1" presStyleCnt="2">
        <dgm:presLayoutVars>
          <dgm:chMax val="0"/>
          <dgm:bulletEnabled val="1"/>
        </dgm:presLayoutVars>
      </dgm:prSet>
      <dgm:spPr/>
      <dgm:t>
        <a:bodyPr/>
        <a:lstStyle/>
        <a:p>
          <a:endParaRPr lang="de-DE"/>
        </a:p>
      </dgm:t>
    </dgm:pt>
  </dgm:ptLst>
  <dgm:cxnLst>
    <dgm:cxn modelId="{27F62F5D-0F40-436A-9E44-6D5C9A431195}" srcId="{672779A3-DF58-43F3-92F8-60B0E2497457}" destId="{2FE184D0-89A7-4422-9FB5-667D8972E342}" srcOrd="1" destOrd="0" parTransId="{FEFA2E41-0A7A-4164-9EA8-3CD3193810AA}" sibTransId="{63871CE2-DEF8-4315-94BC-9E54937C4020}"/>
    <dgm:cxn modelId="{CAB3E8F8-85D1-447C-AA81-5C539A6E5DE9}" type="presOf" srcId="{672779A3-DF58-43F3-92F8-60B0E2497457}" destId="{7BF856AE-ACFB-4CB0-AC57-5A110192151E}" srcOrd="0" destOrd="0" presId="urn:microsoft.com/office/officeart/2005/8/layout/vList2"/>
    <dgm:cxn modelId="{2B055ACD-2366-4AD4-B545-D2D2EB1C88FD}" type="presOf" srcId="{2FE184D0-89A7-4422-9FB5-667D8972E342}" destId="{58566961-649F-45CB-9047-0DEDA4B0980D}" srcOrd="0" destOrd="0" presId="urn:microsoft.com/office/officeart/2005/8/layout/vList2"/>
    <dgm:cxn modelId="{AFF7939B-6523-4E85-AC21-899054145D2D}" type="presOf" srcId="{080B5D8C-B321-477B-82E2-9A1F01DA56B1}" destId="{2B084689-7AC9-4530-BC91-1BEBE0B12D48}" srcOrd="0" destOrd="0" presId="urn:microsoft.com/office/officeart/2005/8/layout/vList2"/>
    <dgm:cxn modelId="{AFCF7B0A-ACE0-4F41-AC6E-CBB5E908D03C}" srcId="{672779A3-DF58-43F3-92F8-60B0E2497457}" destId="{080B5D8C-B321-477B-82E2-9A1F01DA56B1}" srcOrd="0" destOrd="0" parTransId="{B1130B3B-3318-477A-8916-4F5D740F30B6}" sibTransId="{E334F473-D780-4BD8-B5A6-3BD8E06EB01B}"/>
    <dgm:cxn modelId="{F36D034B-EF3C-4AC0-AEE6-588EA5FB4C16}" type="presParOf" srcId="{7BF856AE-ACFB-4CB0-AC57-5A110192151E}" destId="{2B084689-7AC9-4530-BC91-1BEBE0B12D48}" srcOrd="0" destOrd="0" presId="urn:microsoft.com/office/officeart/2005/8/layout/vList2"/>
    <dgm:cxn modelId="{121BD2F4-5ADA-4C69-B233-2EADB4A32084}" type="presParOf" srcId="{7BF856AE-ACFB-4CB0-AC57-5A110192151E}" destId="{55220507-0B1E-493A-8CDD-FC3A734E949F}" srcOrd="1" destOrd="0" presId="urn:microsoft.com/office/officeart/2005/8/layout/vList2"/>
    <dgm:cxn modelId="{9B833326-311B-4B2A-B9F4-F93B313FF7C9}" type="presParOf" srcId="{7BF856AE-ACFB-4CB0-AC57-5A110192151E}" destId="{58566961-649F-45CB-9047-0DEDA4B0980D}"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1.xml><?xml version="1.0" encoding="utf-8"?>
<dgm:dataModel xmlns:dgm="http://schemas.openxmlformats.org/drawingml/2006/diagram" xmlns:a="http://schemas.openxmlformats.org/drawingml/2006/main">
  <dgm:ptLst>
    <dgm:pt modelId="{F04A160F-1C02-483D-B441-4EA0FC948895}" type="doc">
      <dgm:prSet loTypeId="urn:microsoft.com/office/officeart/2005/8/layout/vList2" loCatId="list" qsTypeId="urn:microsoft.com/office/officeart/2005/8/quickstyle/3d5" qsCatId="3D" csTypeId="urn:microsoft.com/office/officeart/2005/8/colors/accent1_2" csCatId="accent1"/>
      <dgm:spPr/>
      <dgm:t>
        <a:bodyPr/>
        <a:lstStyle/>
        <a:p>
          <a:endParaRPr lang="de-DE"/>
        </a:p>
      </dgm:t>
    </dgm:pt>
    <dgm:pt modelId="{AFF6FCA7-F439-4E20-8F6D-9F06C25ED3D8}">
      <dgm:prSet/>
      <dgm:spPr/>
      <dgm:t>
        <a:bodyPr/>
        <a:lstStyle/>
        <a:p>
          <a:pPr rtl="0"/>
          <a:r>
            <a:rPr lang="de-DE" baseline="0" smtClean="0"/>
            <a:t>Der Mediator trifft dabei keine eigenen Entscheidungen bezüglich des Konflikts, sondern ist lediglich für das Verfahren verantwortlich.</a:t>
          </a:r>
          <a:endParaRPr lang="de-DE"/>
        </a:p>
      </dgm:t>
    </dgm:pt>
    <dgm:pt modelId="{4FA207D5-F84C-486F-96B5-B42E7D9D93B7}" type="parTrans" cxnId="{D39BD920-FAFD-421C-A599-D3B1440C3A3B}">
      <dgm:prSet/>
      <dgm:spPr/>
      <dgm:t>
        <a:bodyPr/>
        <a:lstStyle/>
        <a:p>
          <a:endParaRPr lang="de-DE"/>
        </a:p>
      </dgm:t>
    </dgm:pt>
    <dgm:pt modelId="{9A79C57E-C692-4B1C-95AA-6D070A619337}" type="sibTrans" cxnId="{D39BD920-FAFD-421C-A599-D3B1440C3A3B}">
      <dgm:prSet/>
      <dgm:spPr/>
      <dgm:t>
        <a:bodyPr/>
        <a:lstStyle/>
        <a:p>
          <a:endParaRPr lang="de-DE"/>
        </a:p>
      </dgm:t>
    </dgm:pt>
    <dgm:pt modelId="{21063326-4DBD-46DE-BD84-71E6A87EBCC4}">
      <dgm:prSet/>
      <dgm:spPr/>
      <dgm:t>
        <a:bodyPr/>
        <a:lstStyle/>
        <a:p>
          <a:pPr rtl="0"/>
          <a:r>
            <a:rPr lang="de-DE" baseline="0" smtClean="0"/>
            <a:t>Die Erfolge der Mediation in der Türkei bleiben abzuwarten: eine Vergleichsbereitschaft vor türkischen staatlichen Gerichten ist entgegen der deutschen Streitkultur nahezu gar nicht vorhanden.</a:t>
          </a:r>
          <a:endParaRPr lang="de-DE"/>
        </a:p>
      </dgm:t>
    </dgm:pt>
    <dgm:pt modelId="{59078380-00D2-41AE-A13C-517A7DCB7A09}" type="parTrans" cxnId="{FD9D10A4-48C2-4792-8565-EE9D9957B149}">
      <dgm:prSet/>
      <dgm:spPr/>
      <dgm:t>
        <a:bodyPr/>
        <a:lstStyle/>
        <a:p>
          <a:endParaRPr lang="de-DE"/>
        </a:p>
      </dgm:t>
    </dgm:pt>
    <dgm:pt modelId="{D766662D-7BAC-44F6-9062-1150F16F9826}" type="sibTrans" cxnId="{FD9D10A4-48C2-4792-8565-EE9D9957B149}">
      <dgm:prSet/>
      <dgm:spPr/>
      <dgm:t>
        <a:bodyPr/>
        <a:lstStyle/>
        <a:p>
          <a:endParaRPr lang="de-DE"/>
        </a:p>
      </dgm:t>
    </dgm:pt>
    <dgm:pt modelId="{8C48AEF1-79CC-4244-ACDD-AB51D1DBD51B}" type="pres">
      <dgm:prSet presAssocID="{F04A160F-1C02-483D-B441-4EA0FC948895}" presName="linear" presStyleCnt="0">
        <dgm:presLayoutVars>
          <dgm:animLvl val="lvl"/>
          <dgm:resizeHandles val="exact"/>
        </dgm:presLayoutVars>
      </dgm:prSet>
      <dgm:spPr/>
      <dgm:t>
        <a:bodyPr/>
        <a:lstStyle/>
        <a:p>
          <a:endParaRPr lang="de-DE"/>
        </a:p>
      </dgm:t>
    </dgm:pt>
    <dgm:pt modelId="{4BCC9873-2DA6-4C6F-B909-5C5DDD327A98}" type="pres">
      <dgm:prSet presAssocID="{AFF6FCA7-F439-4E20-8F6D-9F06C25ED3D8}" presName="parentText" presStyleLbl="node1" presStyleIdx="0" presStyleCnt="2">
        <dgm:presLayoutVars>
          <dgm:chMax val="0"/>
          <dgm:bulletEnabled val="1"/>
        </dgm:presLayoutVars>
      </dgm:prSet>
      <dgm:spPr/>
      <dgm:t>
        <a:bodyPr/>
        <a:lstStyle/>
        <a:p>
          <a:endParaRPr lang="de-DE"/>
        </a:p>
      </dgm:t>
    </dgm:pt>
    <dgm:pt modelId="{0EE6F87A-69FE-4822-A7C1-21080C6A5E07}" type="pres">
      <dgm:prSet presAssocID="{9A79C57E-C692-4B1C-95AA-6D070A619337}" presName="spacer" presStyleCnt="0"/>
      <dgm:spPr/>
    </dgm:pt>
    <dgm:pt modelId="{207FF936-EA3B-4C18-BCF9-2F033668D5C8}" type="pres">
      <dgm:prSet presAssocID="{21063326-4DBD-46DE-BD84-71E6A87EBCC4}" presName="parentText" presStyleLbl="node1" presStyleIdx="1" presStyleCnt="2">
        <dgm:presLayoutVars>
          <dgm:chMax val="0"/>
          <dgm:bulletEnabled val="1"/>
        </dgm:presLayoutVars>
      </dgm:prSet>
      <dgm:spPr/>
      <dgm:t>
        <a:bodyPr/>
        <a:lstStyle/>
        <a:p>
          <a:endParaRPr lang="de-DE"/>
        </a:p>
      </dgm:t>
    </dgm:pt>
  </dgm:ptLst>
  <dgm:cxnLst>
    <dgm:cxn modelId="{D39BD920-FAFD-421C-A599-D3B1440C3A3B}" srcId="{F04A160F-1C02-483D-B441-4EA0FC948895}" destId="{AFF6FCA7-F439-4E20-8F6D-9F06C25ED3D8}" srcOrd="0" destOrd="0" parTransId="{4FA207D5-F84C-486F-96B5-B42E7D9D93B7}" sibTransId="{9A79C57E-C692-4B1C-95AA-6D070A619337}"/>
    <dgm:cxn modelId="{FD9D10A4-48C2-4792-8565-EE9D9957B149}" srcId="{F04A160F-1C02-483D-B441-4EA0FC948895}" destId="{21063326-4DBD-46DE-BD84-71E6A87EBCC4}" srcOrd="1" destOrd="0" parTransId="{59078380-00D2-41AE-A13C-517A7DCB7A09}" sibTransId="{D766662D-7BAC-44F6-9062-1150F16F9826}"/>
    <dgm:cxn modelId="{476D8FD7-EB98-4991-A03B-3652EACAD32A}" type="presOf" srcId="{F04A160F-1C02-483D-B441-4EA0FC948895}" destId="{8C48AEF1-79CC-4244-ACDD-AB51D1DBD51B}" srcOrd="0" destOrd="0" presId="urn:microsoft.com/office/officeart/2005/8/layout/vList2"/>
    <dgm:cxn modelId="{F7CF17AA-DF3E-45F1-93AC-F1E82018F1C2}" type="presOf" srcId="{AFF6FCA7-F439-4E20-8F6D-9F06C25ED3D8}" destId="{4BCC9873-2DA6-4C6F-B909-5C5DDD327A98}" srcOrd="0" destOrd="0" presId="urn:microsoft.com/office/officeart/2005/8/layout/vList2"/>
    <dgm:cxn modelId="{25870387-E521-4EBA-98DC-EAC39FFB8260}" type="presOf" srcId="{21063326-4DBD-46DE-BD84-71E6A87EBCC4}" destId="{207FF936-EA3B-4C18-BCF9-2F033668D5C8}" srcOrd="0" destOrd="0" presId="urn:microsoft.com/office/officeart/2005/8/layout/vList2"/>
    <dgm:cxn modelId="{C73EBB3B-14E5-432A-97FC-CDE06E934F86}" type="presParOf" srcId="{8C48AEF1-79CC-4244-ACDD-AB51D1DBD51B}" destId="{4BCC9873-2DA6-4C6F-B909-5C5DDD327A98}" srcOrd="0" destOrd="0" presId="urn:microsoft.com/office/officeart/2005/8/layout/vList2"/>
    <dgm:cxn modelId="{4DA62D71-9EA4-44A6-9BDB-968F5B9EE8AF}" type="presParOf" srcId="{8C48AEF1-79CC-4244-ACDD-AB51D1DBD51B}" destId="{0EE6F87A-69FE-4822-A7C1-21080C6A5E07}" srcOrd="1" destOrd="0" presId="urn:microsoft.com/office/officeart/2005/8/layout/vList2"/>
    <dgm:cxn modelId="{E3948382-1A8D-4165-B2A2-F1260AF62E5E}" type="presParOf" srcId="{8C48AEF1-79CC-4244-ACDD-AB51D1DBD51B}" destId="{207FF936-EA3B-4C18-BCF9-2F033668D5C8}"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2.xml><?xml version="1.0" encoding="utf-8"?>
<dgm:dataModel xmlns:dgm="http://schemas.openxmlformats.org/drawingml/2006/diagram" xmlns:a="http://schemas.openxmlformats.org/drawingml/2006/main">
  <dgm:ptLst>
    <dgm:pt modelId="{32FD4F5D-040A-42EB-8E21-B452079DA1E7}" type="doc">
      <dgm:prSet loTypeId="urn:microsoft.com/office/officeart/2005/8/layout/vList2" loCatId="list" qsTypeId="urn:microsoft.com/office/officeart/2005/8/quickstyle/3d5" qsCatId="3D" csTypeId="urn:microsoft.com/office/officeart/2005/8/colors/accent1_2" csCatId="accent1"/>
      <dgm:spPr/>
      <dgm:t>
        <a:bodyPr/>
        <a:lstStyle/>
        <a:p>
          <a:endParaRPr lang="de-DE"/>
        </a:p>
      </dgm:t>
    </dgm:pt>
    <dgm:pt modelId="{973C651E-DAD5-4021-A22E-0C5FE1C96C5D}">
      <dgm:prSet/>
      <dgm:spPr/>
      <dgm:t>
        <a:bodyPr/>
        <a:lstStyle/>
        <a:p>
          <a:pPr rtl="0"/>
          <a:r>
            <a:rPr lang="de-DE" baseline="0" smtClean="0"/>
            <a:t>Allerdings wird die Vergleichsbereitschaft der Parteien durch das Gericht auch nicht gefördert, weil eine Risikodarlegung des Richters im Anfangsstadium des Verfahrens mit dem Ziel der Annäherung der Parteien nach türkischem Recht einer Befangenheit gleichkäme.</a:t>
          </a:r>
          <a:endParaRPr lang="de-DE"/>
        </a:p>
      </dgm:t>
    </dgm:pt>
    <dgm:pt modelId="{7F99CAC8-31E7-4ED9-9FF4-8ADD9C686529}" type="parTrans" cxnId="{A1C4EFD6-1C01-4F77-BFE5-265286535107}">
      <dgm:prSet/>
      <dgm:spPr/>
      <dgm:t>
        <a:bodyPr/>
        <a:lstStyle/>
        <a:p>
          <a:endParaRPr lang="de-DE"/>
        </a:p>
      </dgm:t>
    </dgm:pt>
    <dgm:pt modelId="{70F96BFE-9EA2-495E-862F-EA7EEE69FFE2}" type="sibTrans" cxnId="{A1C4EFD6-1C01-4F77-BFE5-265286535107}">
      <dgm:prSet/>
      <dgm:spPr/>
      <dgm:t>
        <a:bodyPr/>
        <a:lstStyle/>
        <a:p>
          <a:endParaRPr lang="de-DE"/>
        </a:p>
      </dgm:t>
    </dgm:pt>
    <dgm:pt modelId="{2370FC73-701F-4D0D-AB0F-1392AC9A7DCA}">
      <dgm:prSet/>
      <dgm:spPr/>
      <dgm:t>
        <a:bodyPr/>
        <a:lstStyle/>
        <a:p>
          <a:pPr rtl="0"/>
          <a:r>
            <a:rPr lang="de-DE" baseline="0" smtClean="0"/>
            <a:t>Daher ist die Einführung des Mediationsgesetzes in der Türkei als Schritt zum westlichen Verständnis der Streitschlichtung auszulegen.</a:t>
          </a:r>
          <a:endParaRPr lang="de-DE"/>
        </a:p>
      </dgm:t>
    </dgm:pt>
    <dgm:pt modelId="{AABC3BD3-43AE-45E3-99FE-E183A27A7F46}" type="parTrans" cxnId="{861ACE5D-FB3A-4C41-8B26-9C0913A8D0ED}">
      <dgm:prSet/>
      <dgm:spPr/>
      <dgm:t>
        <a:bodyPr/>
        <a:lstStyle/>
        <a:p>
          <a:endParaRPr lang="de-DE"/>
        </a:p>
      </dgm:t>
    </dgm:pt>
    <dgm:pt modelId="{66C25DC3-689A-4DA5-926C-6BA80452AECE}" type="sibTrans" cxnId="{861ACE5D-FB3A-4C41-8B26-9C0913A8D0ED}">
      <dgm:prSet/>
      <dgm:spPr/>
      <dgm:t>
        <a:bodyPr/>
        <a:lstStyle/>
        <a:p>
          <a:endParaRPr lang="de-DE"/>
        </a:p>
      </dgm:t>
    </dgm:pt>
    <dgm:pt modelId="{C92212AB-8189-4D08-935C-CA1D9F121F0F}" type="pres">
      <dgm:prSet presAssocID="{32FD4F5D-040A-42EB-8E21-B452079DA1E7}" presName="linear" presStyleCnt="0">
        <dgm:presLayoutVars>
          <dgm:animLvl val="lvl"/>
          <dgm:resizeHandles val="exact"/>
        </dgm:presLayoutVars>
      </dgm:prSet>
      <dgm:spPr/>
      <dgm:t>
        <a:bodyPr/>
        <a:lstStyle/>
        <a:p>
          <a:endParaRPr lang="de-DE"/>
        </a:p>
      </dgm:t>
    </dgm:pt>
    <dgm:pt modelId="{4D5D55B5-80CC-4ADD-8F25-3B3DB27ED1F3}" type="pres">
      <dgm:prSet presAssocID="{973C651E-DAD5-4021-A22E-0C5FE1C96C5D}" presName="parentText" presStyleLbl="node1" presStyleIdx="0" presStyleCnt="2">
        <dgm:presLayoutVars>
          <dgm:chMax val="0"/>
          <dgm:bulletEnabled val="1"/>
        </dgm:presLayoutVars>
      </dgm:prSet>
      <dgm:spPr/>
      <dgm:t>
        <a:bodyPr/>
        <a:lstStyle/>
        <a:p>
          <a:endParaRPr lang="de-DE"/>
        </a:p>
      </dgm:t>
    </dgm:pt>
    <dgm:pt modelId="{EB9A253C-1AEE-4A26-B1E6-BE436E944C10}" type="pres">
      <dgm:prSet presAssocID="{70F96BFE-9EA2-495E-862F-EA7EEE69FFE2}" presName="spacer" presStyleCnt="0"/>
      <dgm:spPr/>
    </dgm:pt>
    <dgm:pt modelId="{41A3C2FE-C8B5-4F9B-AAE1-ECD299A7150A}" type="pres">
      <dgm:prSet presAssocID="{2370FC73-701F-4D0D-AB0F-1392AC9A7DCA}" presName="parentText" presStyleLbl="node1" presStyleIdx="1" presStyleCnt="2">
        <dgm:presLayoutVars>
          <dgm:chMax val="0"/>
          <dgm:bulletEnabled val="1"/>
        </dgm:presLayoutVars>
      </dgm:prSet>
      <dgm:spPr/>
      <dgm:t>
        <a:bodyPr/>
        <a:lstStyle/>
        <a:p>
          <a:endParaRPr lang="de-DE"/>
        </a:p>
      </dgm:t>
    </dgm:pt>
  </dgm:ptLst>
  <dgm:cxnLst>
    <dgm:cxn modelId="{A1C4EFD6-1C01-4F77-BFE5-265286535107}" srcId="{32FD4F5D-040A-42EB-8E21-B452079DA1E7}" destId="{973C651E-DAD5-4021-A22E-0C5FE1C96C5D}" srcOrd="0" destOrd="0" parTransId="{7F99CAC8-31E7-4ED9-9FF4-8ADD9C686529}" sibTransId="{70F96BFE-9EA2-495E-862F-EA7EEE69FFE2}"/>
    <dgm:cxn modelId="{5899EC94-DC4E-48F2-AA2C-939C3099DBCA}" type="presOf" srcId="{2370FC73-701F-4D0D-AB0F-1392AC9A7DCA}" destId="{41A3C2FE-C8B5-4F9B-AAE1-ECD299A7150A}" srcOrd="0" destOrd="0" presId="urn:microsoft.com/office/officeart/2005/8/layout/vList2"/>
    <dgm:cxn modelId="{861ACE5D-FB3A-4C41-8B26-9C0913A8D0ED}" srcId="{32FD4F5D-040A-42EB-8E21-B452079DA1E7}" destId="{2370FC73-701F-4D0D-AB0F-1392AC9A7DCA}" srcOrd="1" destOrd="0" parTransId="{AABC3BD3-43AE-45E3-99FE-E183A27A7F46}" sibTransId="{66C25DC3-689A-4DA5-926C-6BA80452AECE}"/>
    <dgm:cxn modelId="{B1904C69-2D4C-4117-B441-7F5A8ACC95C6}" type="presOf" srcId="{973C651E-DAD5-4021-A22E-0C5FE1C96C5D}" destId="{4D5D55B5-80CC-4ADD-8F25-3B3DB27ED1F3}" srcOrd="0" destOrd="0" presId="urn:microsoft.com/office/officeart/2005/8/layout/vList2"/>
    <dgm:cxn modelId="{AF4EFE0A-6720-47FF-BB9C-A423C8C9DF8A}" type="presOf" srcId="{32FD4F5D-040A-42EB-8E21-B452079DA1E7}" destId="{C92212AB-8189-4D08-935C-CA1D9F121F0F}" srcOrd="0" destOrd="0" presId="urn:microsoft.com/office/officeart/2005/8/layout/vList2"/>
    <dgm:cxn modelId="{D0F887A8-93DD-4A6E-B890-BE8006F98B06}" type="presParOf" srcId="{C92212AB-8189-4D08-935C-CA1D9F121F0F}" destId="{4D5D55B5-80CC-4ADD-8F25-3B3DB27ED1F3}" srcOrd="0" destOrd="0" presId="urn:microsoft.com/office/officeart/2005/8/layout/vList2"/>
    <dgm:cxn modelId="{E8198384-8C25-4B4F-A494-2193EC9125DB}" type="presParOf" srcId="{C92212AB-8189-4D08-935C-CA1D9F121F0F}" destId="{EB9A253C-1AEE-4A26-B1E6-BE436E944C10}" srcOrd="1" destOrd="0" presId="urn:microsoft.com/office/officeart/2005/8/layout/vList2"/>
    <dgm:cxn modelId="{B67E62E4-2DE4-4D89-8C0A-A1C34AA3DA1D}" type="presParOf" srcId="{C92212AB-8189-4D08-935C-CA1D9F121F0F}" destId="{41A3C2FE-C8B5-4F9B-AAE1-ECD299A7150A}"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3.xml><?xml version="1.0" encoding="utf-8"?>
<dgm:dataModel xmlns:dgm="http://schemas.openxmlformats.org/drawingml/2006/diagram" xmlns:a="http://schemas.openxmlformats.org/drawingml/2006/main">
  <dgm:ptLst>
    <dgm:pt modelId="{8CF7A2F8-EC49-46A2-8822-56F3E3CE2E80}" type="doc">
      <dgm:prSet loTypeId="urn:microsoft.com/office/officeart/2005/8/layout/vList2" loCatId="list" qsTypeId="urn:microsoft.com/office/officeart/2005/8/quickstyle/3d5" qsCatId="3D" csTypeId="urn:microsoft.com/office/officeart/2005/8/colors/accent1_2" csCatId="accent1"/>
      <dgm:spPr/>
      <dgm:t>
        <a:bodyPr/>
        <a:lstStyle/>
        <a:p>
          <a:endParaRPr lang="de-DE"/>
        </a:p>
      </dgm:t>
    </dgm:pt>
    <dgm:pt modelId="{6D46DF3F-CEF2-4253-BE87-BCF5385CCD96}">
      <dgm:prSet/>
      <dgm:spPr/>
      <dgm:t>
        <a:bodyPr/>
        <a:lstStyle/>
        <a:p>
          <a:pPr rtl="0"/>
          <a:r>
            <a:rPr lang="de-DE" baseline="0" smtClean="0"/>
            <a:t>Erzielen die Parteien am Ende eines erfolgreichen Mediationsverfahrens eine schriftliche Einigung, so können sie diese durch das Gericht formlos beglaubigen lassen. </a:t>
          </a:r>
          <a:endParaRPr lang="de-DE"/>
        </a:p>
      </dgm:t>
    </dgm:pt>
    <dgm:pt modelId="{DA882E4A-02A1-4BD5-B7D8-801C411E9AA0}" type="parTrans" cxnId="{D8B438DC-4ACA-4262-8D3A-3716E8B85C1E}">
      <dgm:prSet/>
      <dgm:spPr/>
      <dgm:t>
        <a:bodyPr/>
        <a:lstStyle/>
        <a:p>
          <a:endParaRPr lang="de-DE"/>
        </a:p>
      </dgm:t>
    </dgm:pt>
    <dgm:pt modelId="{7653E5CD-0258-4C88-BB5F-9042649CCB7C}" type="sibTrans" cxnId="{D8B438DC-4ACA-4262-8D3A-3716E8B85C1E}">
      <dgm:prSet/>
      <dgm:spPr/>
      <dgm:t>
        <a:bodyPr/>
        <a:lstStyle/>
        <a:p>
          <a:endParaRPr lang="de-DE"/>
        </a:p>
      </dgm:t>
    </dgm:pt>
    <dgm:pt modelId="{C323CC8F-A811-482A-95A1-C7E9D30A64F7}">
      <dgm:prSet/>
      <dgm:spPr/>
      <dgm:t>
        <a:bodyPr/>
        <a:lstStyle/>
        <a:p>
          <a:pPr rtl="0"/>
          <a:r>
            <a:rPr lang="de-DE" baseline="0" smtClean="0"/>
            <a:t>In der Folge erzielen sie dann einen Titel, der gerichtlichen Urteilen gleichkommt und aus dem auch die Zwangsvollstreckung betrieben werden kann. </a:t>
          </a:r>
          <a:endParaRPr lang="de-DE"/>
        </a:p>
      </dgm:t>
    </dgm:pt>
    <dgm:pt modelId="{5381E34A-9885-4E56-83D6-70D04B678BDF}" type="parTrans" cxnId="{EF457F39-2D86-44EE-AF14-82565ACB14BD}">
      <dgm:prSet/>
      <dgm:spPr/>
      <dgm:t>
        <a:bodyPr/>
        <a:lstStyle/>
        <a:p>
          <a:endParaRPr lang="de-DE"/>
        </a:p>
      </dgm:t>
    </dgm:pt>
    <dgm:pt modelId="{7DC1DD36-5AC3-4123-9CAC-3153B16E29F0}" type="sibTrans" cxnId="{EF457F39-2D86-44EE-AF14-82565ACB14BD}">
      <dgm:prSet/>
      <dgm:spPr/>
      <dgm:t>
        <a:bodyPr/>
        <a:lstStyle/>
        <a:p>
          <a:endParaRPr lang="de-DE"/>
        </a:p>
      </dgm:t>
    </dgm:pt>
    <dgm:pt modelId="{3F4BF68C-8D5B-4D84-BC6B-24A9970EBDBA}" type="pres">
      <dgm:prSet presAssocID="{8CF7A2F8-EC49-46A2-8822-56F3E3CE2E80}" presName="linear" presStyleCnt="0">
        <dgm:presLayoutVars>
          <dgm:animLvl val="lvl"/>
          <dgm:resizeHandles val="exact"/>
        </dgm:presLayoutVars>
      </dgm:prSet>
      <dgm:spPr/>
      <dgm:t>
        <a:bodyPr/>
        <a:lstStyle/>
        <a:p>
          <a:endParaRPr lang="de-DE"/>
        </a:p>
      </dgm:t>
    </dgm:pt>
    <dgm:pt modelId="{EBD01F15-BA17-4967-8AF6-272656EA21BB}" type="pres">
      <dgm:prSet presAssocID="{6D46DF3F-CEF2-4253-BE87-BCF5385CCD96}" presName="parentText" presStyleLbl="node1" presStyleIdx="0" presStyleCnt="2">
        <dgm:presLayoutVars>
          <dgm:chMax val="0"/>
          <dgm:bulletEnabled val="1"/>
        </dgm:presLayoutVars>
      </dgm:prSet>
      <dgm:spPr/>
      <dgm:t>
        <a:bodyPr/>
        <a:lstStyle/>
        <a:p>
          <a:endParaRPr lang="de-DE"/>
        </a:p>
      </dgm:t>
    </dgm:pt>
    <dgm:pt modelId="{22939171-2F1D-445A-9671-FBA86CB0B1DA}" type="pres">
      <dgm:prSet presAssocID="{7653E5CD-0258-4C88-BB5F-9042649CCB7C}" presName="spacer" presStyleCnt="0"/>
      <dgm:spPr/>
    </dgm:pt>
    <dgm:pt modelId="{7E7082D2-675C-412E-9E0E-647C3AF13380}" type="pres">
      <dgm:prSet presAssocID="{C323CC8F-A811-482A-95A1-C7E9D30A64F7}" presName="parentText" presStyleLbl="node1" presStyleIdx="1" presStyleCnt="2">
        <dgm:presLayoutVars>
          <dgm:chMax val="0"/>
          <dgm:bulletEnabled val="1"/>
        </dgm:presLayoutVars>
      </dgm:prSet>
      <dgm:spPr/>
      <dgm:t>
        <a:bodyPr/>
        <a:lstStyle/>
        <a:p>
          <a:endParaRPr lang="de-DE"/>
        </a:p>
      </dgm:t>
    </dgm:pt>
  </dgm:ptLst>
  <dgm:cxnLst>
    <dgm:cxn modelId="{0D23C42E-CC15-4233-A74B-4EF2CEA6FC8F}" type="presOf" srcId="{8CF7A2F8-EC49-46A2-8822-56F3E3CE2E80}" destId="{3F4BF68C-8D5B-4D84-BC6B-24A9970EBDBA}" srcOrd="0" destOrd="0" presId="urn:microsoft.com/office/officeart/2005/8/layout/vList2"/>
    <dgm:cxn modelId="{CD4A457B-4271-4983-AD5D-7D934D6E5EAE}" type="presOf" srcId="{C323CC8F-A811-482A-95A1-C7E9D30A64F7}" destId="{7E7082D2-675C-412E-9E0E-647C3AF13380}" srcOrd="0" destOrd="0" presId="urn:microsoft.com/office/officeart/2005/8/layout/vList2"/>
    <dgm:cxn modelId="{FF8FC0DD-9906-4A67-9DA5-D3489F008225}" type="presOf" srcId="{6D46DF3F-CEF2-4253-BE87-BCF5385CCD96}" destId="{EBD01F15-BA17-4967-8AF6-272656EA21BB}" srcOrd="0" destOrd="0" presId="urn:microsoft.com/office/officeart/2005/8/layout/vList2"/>
    <dgm:cxn modelId="{EF457F39-2D86-44EE-AF14-82565ACB14BD}" srcId="{8CF7A2F8-EC49-46A2-8822-56F3E3CE2E80}" destId="{C323CC8F-A811-482A-95A1-C7E9D30A64F7}" srcOrd="1" destOrd="0" parTransId="{5381E34A-9885-4E56-83D6-70D04B678BDF}" sibTransId="{7DC1DD36-5AC3-4123-9CAC-3153B16E29F0}"/>
    <dgm:cxn modelId="{D8B438DC-4ACA-4262-8D3A-3716E8B85C1E}" srcId="{8CF7A2F8-EC49-46A2-8822-56F3E3CE2E80}" destId="{6D46DF3F-CEF2-4253-BE87-BCF5385CCD96}" srcOrd="0" destOrd="0" parTransId="{DA882E4A-02A1-4BD5-B7D8-801C411E9AA0}" sibTransId="{7653E5CD-0258-4C88-BB5F-9042649CCB7C}"/>
    <dgm:cxn modelId="{F0CDB5D0-6B36-46BA-B856-C4BBA90B27FE}" type="presParOf" srcId="{3F4BF68C-8D5B-4D84-BC6B-24A9970EBDBA}" destId="{EBD01F15-BA17-4967-8AF6-272656EA21BB}" srcOrd="0" destOrd="0" presId="urn:microsoft.com/office/officeart/2005/8/layout/vList2"/>
    <dgm:cxn modelId="{A41B0321-8C04-42DC-A833-84C5D2F9A465}" type="presParOf" srcId="{3F4BF68C-8D5B-4D84-BC6B-24A9970EBDBA}" destId="{22939171-2F1D-445A-9671-FBA86CB0B1DA}" srcOrd="1" destOrd="0" presId="urn:microsoft.com/office/officeart/2005/8/layout/vList2"/>
    <dgm:cxn modelId="{F0F4915B-A3C3-4CF8-8CE7-1D5281F5759C}" type="presParOf" srcId="{3F4BF68C-8D5B-4D84-BC6B-24A9970EBDBA}" destId="{7E7082D2-675C-412E-9E0E-647C3AF13380}"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4.xml><?xml version="1.0" encoding="utf-8"?>
<dgm:dataModel xmlns:dgm="http://schemas.openxmlformats.org/drawingml/2006/diagram" xmlns:a="http://schemas.openxmlformats.org/drawingml/2006/main">
  <dgm:ptLst>
    <dgm:pt modelId="{4B0356FA-92B9-48BD-9DA6-AF78183E9CE7}" type="doc">
      <dgm:prSet loTypeId="urn:microsoft.com/office/officeart/2005/8/layout/vList5" loCatId="list" qsTypeId="urn:microsoft.com/office/officeart/2005/8/quickstyle/3d5" qsCatId="3D" csTypeId="urn:microsoft.com/office/officeart/2005/8/colors/accent1_2" csCatId="accent1"/>
      <dgm:spPr/>
      <dgm:t>
        <a:bodyPr/>
        <a:lstStyle/>
        <a:p>
          <a:endParaRPr lang="de-DE"/>
        </a:p>
      </dgm:t>
    </dgm:pt>
    <dgm:pt modelId="{9B5A5696-3E90-46A3-A8F1-37A9F65CD3E8}">
      <dgm:prSet/>
      <dgm:spPr/>
      <dgm:t>
        <a:bodyPr/>
        <a:lstStyle/>
        <a:p>
          <a:pPr rtl="0"/>
          <a:r>
            <a:rPr lang="de-DE" b="1" baseline="0" smtClean="0"/>
            <a:t>Staatliche Gerichte und Schiedsgerichte</a:t>
          </a:r>
          <a:endParaRPr lang="de-DE"/>
        </a:p>
      </dgm:t>
    </dgm:pt>
    <dgm:pt modelId="{2E03434D-DFA0-46BF-95E6-F7456A95B716}" type="parTrans" cxnId="{5542D10E-5D06-4F5E-9631-3D552F8878CB}">
      <dgm:prSet/>
      <dgm:spPr/>
      <dgm:t>
        <a:bodyPr/>
        <a:lstStyle/>
        <a:p>
          <a:endParaRPr lang="de-DE"/>
        </a:p>
      </dgm:t>
    </dgm:pt>
    <dgm:pt modelId="{88102D4D-4EBC-4B87-B62C-F707DFCCF391}" type="sibTrans" cxnId="{5542D10E-5D06-4F5E-9631-3D552F8878CB}">
      <dgm:prSet/>
      <dgm:spPr/>
      <dgm:t>
        <a:bodyPr/>
        <a:lstStyle/>
        <a:p>
          <a:endParaRPr lang="de-DE"/>
        </a:p>
      </dgm:t>
    </dgm:pt>
    <dgm:pt modelId="{89B13B5F-CB97-4C45-B0E1-5CF5EA9C2D80}">
      <dgm:prSet/>
      <dgm:spPr/>
      <dgm:t>
        <a:bodyPr/>
        <a:lstStyle/>
        <a:p>
          <a:pPr rtl="0"/>
          <a:r>
            <a:rPr lang="de-DE" baseline="0" smtClean="0"/>
            <a:t>Die Parteien können ihre Streitigkeiten sowohl vor den staatlichen Gerichten, als auch im Falle der Einigkeit vor Schiedsgerichten lösen. </a:t>
          </a:r>
          <a:r>
            <a:rPr lang="tr-TR" baseline="0" smtClean="0"/>
            <a:t>	</a:t>
          </a:r>
          <a:endParaRPr lang="de-DE"/>
        </a:p>
      </dgm:t>
    </dgm:pt>
    <dgm:pt modelId="{16B33D90-CD37-41A6-ADA2-C213640A545C}" type="parTrans" cxnId="{54A14727-7363-4023-9329-C23A38BCC91E}">
      <dgm:prSet/>
      <dgm:spPr/>
      <dgm:t>
        <a:bodyPr/>
        <a:lstStyle/>
        <a:p>
          <a:endParaRPr lang="de-DE"/>
        </a:p>
      </dgm:t>
    </dgm:pt>
    <dgm:pt modelId="{F5E22C91-7C6D-43AE-9E1E-117FC89F547D}" type="sibTrans" cxnId="{54A14727-7363-4023-9329-C23A38BCC91E}">
      <dgm:prSet/>
      <dgm:spPr/>
      <dgm:t>
        <a:bodyPr/>
        <a:lstStyle/>
        <a:p>
          <a:endParaRPr lang="de-DE"/>
        </a:p>
      </dgm:t>
    </dgm:pt>
    <dgm:pt modelId="{B87AA2C9-B193-4823-8CD3-85E0DE1C65A5}">
      <dgm:prSet/>
      <dgm:spPr/>
      <dgm:t>
        <a:bodyPr/>
        <a:lstStyle/>
        <a:p>
          <a:pPr rtl="0"/>
          <a:r>
            <a:rPr lang="de-DE" baseline="0" smtClean="0"/>
            <a:t>In Fällen mit Auslandsbezug werden die Schiedsgerichtsverfahren nach dem Gesetz zur internationalen Schiedsgerichtsbarkeit (</a:t>
          </a:r>
          <a:r>
            <a:rPr lang="tr-TR" baseline="0" smtClean="0"/>
            <a:t>Milletlerarası Tahkim Kanunu</a:t>
          </a:r>
          <a:r>
            <a:rPr lang="de-DE" baseline="0" smtClean="0"/>
            <a:t>) </a:t>
          </a:r>
          <a:r>
            <a:rPr lang="tr-TR" baseline="0" smtClean="0"/>
            <a:t> </a:t>
          </a:r>
          <a:r>
            <a:rPr lang="de-DE" baseline="0" smtClean="0"/>
            <a:t>behandelt</a:t>
          </a:r>
          <a:r>
            <a:rPr lang="tr-TR" baseline="0" smtClean="0"/>
            <a:t>. </a:t>
          </a:r>
          <a:r>
            <a:rPr lang="de-DE" baseline="0" smtClean="0"/>
            <a:t>Die Regelungen zu den inländischen Schiedsgerichtsverfahren finden sich dagegen in der türkischen Zivilprozessordnung (</a:t>
          </a:r>
          <a:r>
            <a:rPr lang="tr-TR" baseline="0" smtClean="0"/>
            <a:t>Hukuk Usulü Muhakemeleri Kanun</a:t>
          </a:r>
          <a:r>
            <a:rPr lang="de-DE" baseline="0" smtClean="0"/>
            <a:t>u)</a:t>
          </a:r>
          <a:r>
            <a:rPr lang="tr-TR" baseline="0" smtClean="0"/>
            <a:t>. </a:t>
          </a:r>
          <a:endParaRPr lang="de-DE"/>
        </a:p>
      </dgm:t>
    </dgm:pt>
    <dgm:pt modelId="{2C14CD59-0890-4B81-8401-47ED17E42EF0}" type="parTrans" cxnId="{1B8BAC5E-2543-4F9D-BA52-EF2BDBBF3FB8}">
      <dgm:prSet/>
      <dgm:spPr/>
      <dgm:t>
        <a:bodyPr/>
        <a:lstStyle/>
        <a:p>
          <a:endParaRPr lang="de-DE"/>
        </a:p>
      </dgm:t>
    </dgm:pt>
    <dgm:pt modelId="{8057FD54-FEC3-42B2-B60A-7FF00716EAC3}" type="sibTrans" cxnId="{1B8BAC5E-2543-4F9D-BA52-EF2BDBBF3FB8}">
      <dgm:prSet/>
      <dgm:spPr/>
      <dgm:t>
        <a:bodyPr/>
        <a:lstStyle/>
        <a:p>
          <a:endParaRPr lang="de-DE"/>
        </a:p>
      </dgm:t>
    </dgm:pt>
    <dgm:pt modelId="{03F2DD54-C97E-4E26-A530-5F0BABACC821}" type="pres">
      <dgm:prSet presAssocID="{4B0356FA-92B9-48BD-9DA6-AF78183E9CE7}" presName="Name0" presStyleCnt="0">
        <dgm:presLayoutVars>
          <dgm:dir/>
          <dgm:animLvl val="lvl"/>
          <dgm:resizeHandles val="exact"/>
        </dgm:presLayoutVars>
      </dgm:prSet>
      <dgm:spPr/>
      <dgm:t>
        <a:bodyPr/>
        <a:lstStyle/>
        <a:p>
          <a:endParaRPr lang="de-DE"/>
        </a:p>
      </dgm:t>
    </dgm:pt>
    <dgm:pt modelId="{303EFC90-E6F4-490F-8454-81B657071901}" type="pres">
      <dgm:prSet presAssocID="{9B5A5696-3E90-46A3-A8F1-37A9F65CD3E8}" presName="linNode" presStyleCnt="0"/>
      <dgm:spPr/>
    </dgm:pt>
    <dgm:pt modelId="{CD667E34-77B0-41B9-82D7-DB5D88A3611B}" type="pres">
      <dgm:prSet presAssocID="{9B5A5696-3E90-46A3-A8F1-37A9F65CD3E8}" presName="parentText" presStyleLbl="node1" presStyleIdx="0" presStyleCnt="1">
        <dgm:presLayoutVars>
          <dgm:chMax val="1"/>
          <dgm:bulletEnabled val="1"/>
        </dgm:presLayoutVars>
      </dgm:prSet>
      <dgm:spPr/>
      <dgm:t>
        <a:bodyPr/>
        <a:lstStyle/>
        <a:p>
          <a:endParaRPr lang="de-DE"/>
        </a:p>
      </dgm:t>
    </dgm:pt>
    <dgm:pt modelId="{AF33D136-2FCF-499F-A851-AF8C61A26F7F}" type="pres">
      <dgm:prSet presAssocID="{9B5A5696-3E90-46A3-A8F1-37A9F65CD3E8}" presName="descendantText" presStyleLbl="alignAccFollowNode1" presStyleIdx="0" presStyleCnt="1">
        <dgm:presLayoutVars>
          <dgm:bulletEnabled val="1"/>
        </dgm:presLayoutVars>
      </dgm:prSet>
      <dgm:spPr/>
      <dgm:t>
        <a:bodyPr/>
        <a:lstStyle/>
        <a:p>
          <a:endParaRPr lang="de-DE"/>
        </a:p>
      </dgm:t>
    </dgm:pt>
  </dgm:ptLst>
  <dgm:cxnLst>
    <dgm:cxn modelId="{1B8BAC5E-2543-4F9D-BA52-EF2BDBBF3FB8}" srcId="{9B5A5696-3E90-46A3-A8F1-37A9F65CD3E8}" destId="{B87AA2C9-B193-4823-8CD3-85E0DE1C65A5}" srcOrd="1" destOrd="0" parTransId="{2C14CD59-0890-4B81-8401-47ED17E42EF0}" sibTransId="{8057FD54-FEC3-42B2-B60A-7FF00716EAC3}"/>
    <dgm:cxn modelId="{DCEF43E3-D4CA-4BD4-AF20-13210E49987F}" type="presOf" srcId="{4B0356FA-92B9-48BD-9DA6-AF78183E9CE7}" destId="{03F2DD54-C97E-4E26-A530-5F0BABACC821}" srcOrd="0" destOrd="0" presId="urn:microsoft.com/office/officeart/2005/8/layout/vList5"/>
    <dgm:cxn modelId="{2EC6257E-68A2-4CC2-87B6-106BCB310899}" type="presOf" srcId="{B87AA2C9-B193-4823-8CD3-85E0DE1C65A5}" destId="{AF33D136-2FCF-499F-A851-AF8C61A26F7F}" srcOrd="0" destOrd="1" presId="urn:microsoft.com/office/officeart/2005/8/layout/vList5"/>
    <dgm:cxn modelId="{D34602C8-8DFB-4BE5-8C32-23FDBC765143}" type="presOf" srcId="{9B5A5696-3E90-46A3-A8F1-37A9F65CD3E8}" destId="{CD667E34-77B0-41B9-82D7-DB5D88A3611B}" srcOrd="0" destOrd="0" presId="urn:microsoft.com/office/officeart/2005/8/layout/vList5"/>
    <dgm:cxn modelId="{3B8427C7-C3F2-4068-8E6B-0327F70F9688}" type="presOf" srcId="{89B13B5F-CB97-4C45-B0E1-5CF5EA9C2D80}" destId="{AF33D136-2FCF-499F-A851-AF8C61A26F7F}" srcOrd="0" destOrd="0" presId="urn:microsoft.com/office/officeart/2005/8/layout/vList5"/>
    <dgm:cxn modelId="{54A14727-7363-4023-9329-C23A38BCC91E}" srcId="{9B5A5696-3E90-46A3-A8F1-37A9F65CD3E8}" destId="{89B13B5F-CB97-4C45-B0E1-5CF5EA9C2D80}" srcOrd="0" destOrd="0" parTransId="{16B33D90-CD37-41A6-ADA2-C213640A545C}" sibTransId="{F5E22C91-7C6D-43AE-9E1E-117FC89F547D}"/>
    <dgm:cxn modelId="{5542D10E-5D06-4F5E-9631-3D552F8878CB}" srcId="{4B0356FA-92B9-48BD-9DA6-AF78183E9CE7}" destId="{9B5A5696-3E90-46A3-A8F1-37A9F65CD3E8}" srcOrd="0" destOrd="0" parTransId="{2E03434D-DFA0-46BF-95E6-F7456A95B716}" sibTransId="{88102D4D-4EBC-4B87-B62C-F707DFCCF391}"/>
    <dgm:cxn modelId="{EC1208D9-16DB-4916-BDDE-EC7999106BC4}" type="presParOf" srcId="{03F2DD54-C97E-4E26-A530-5F0BABACC821}" destId="{303EFC90-E6F4-490F-8454-81B657071901}" srcOrd="0" destOrd="0" presId="urn:microsoft.com/office/officeart/2005/8/layout/vList5"/>
    <dgm:cxn modelId="{EFA54BAF-C974-4A33-BDE2-732CAC5A2C6B}" type="presParOf" srcId="{303EFC90-E6F4-490F-8454-81B657071901}" destId="{CD667E34-77B0-41B9-82D7-DB5D88A3611B}" srcOrd="0" destOrd="0" presId="urn:microsoft.com/office/officeart/2005/8/layout/vList5"/>
    <dgm:cxn modelId="{EA4F8CCA-047E-41D2-8202-85508A5AAF36}" type="presParOf" srcId="{303EFC90-E6F4-490F-8454-81B657071901}" destId="{AF33D136-2FCF-499F-A851-AF8C61A26F7F}"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5.xml><?xml version="1.0" encoding="utf-8"?>
<dgm:dataModel xmlns:dgm="http://schemas.openxmlformats.org/drawingml/2006/diagram" xmlns:a="http://schemas.openxmlformats.org/drawingml/2006/main">
  <dgm:ptLst>
    <dgm:pt modelId="{DD0180DF-73B6-47E7-8909-4B59496D74F0}" type="doc">
      <dgm:prSet loTypeId="urn:microsoft.com/office/officeart/2005/8/layout/vList2" loCatId="list" qsTypeId="urn:microsoft.com/office/officeart/2005/8/quickstyle/3d5" qsCatId="3D" csTypeId="urn:microsoft.com/office/officeart/2005/8/colors/accent1_2" csCatId="accent1"/>
      <dgm:spPr/>
      <dgm:t>
        <a:bodyPr/>
        <a:lstStyle/>
        <a:p>
          <a:endParaRPr lang="de-DE"/>
        </a:p>
      </dgm:t>
    </dgm:pt>
    <dgm:pt modelId="{6530CD53-9460-4F11-A0CD-93A8478D7658}">
      <dgm:prSet/>
      <dgm:spPr/>
      <dgm:t>
        <a:bodyPr/>
        <a:lstStyle/>
        <a:p>
          <a:pPr rtl="0"/>
          <a:r>
            <a:rPr lang="de-DE" baseline="0" smtClean="0"/>
            <a:t>Das Gesetz zur internationalen Schiedsgerichtsbarkeit, das in Angelegenheiten mit Auslandsbezug das Verfahren bestimmt, ist unter Maßgabe der Vorlage des Gesetzes zur Schiedsgerichtsbarkeit des UNCITRAL (United Nations Commission on International Trade Law Kommission der Vereinten Nationen für internationales Recht) geschaffen worden und verfügt damit über einen modernen Aufbau. </a:t>
          </a:r>
          <a:endParaRPr lang="de-DE"/>
        </a:p>
      </dgm:t>
    </dgm:pt>
    <dgm:pt modelId="{3831918F-4F7C-4CF5-94FD-116F26EE7C8F}" type="parTrans" cxnId="{228F41AD-6842-4098-B679-692E8A7F316D}">
      <dgm:prSet/>
      <dgm:spPr/>
      <dgm:t>
        <a:bodyPr/>
        <a:lstStyle/>
        <a:p>
          <a:endParaRPr lang="de-DE"/>
        </a:p>
      </dgm:t>
    </dgm:pt>
    <dgm:pt modelId="{EAB5DC6C-AFCF-464C-99C1-CED2D467849F}" type="sibTrans" cxnId="{228F41AD-6842-4098-B679-692E8A7F316D}">
      <dgm:prSet/>
      <dgm:spPr/>
      <dgm:t>
        <a:bodyPr/>
        <a:lstStyle/>
        <a:p>
          <a:endParaRPr lang="de-DE"/>
        </a:p>
      </dgm:t>
    </dgm:pt>
    <dgm:pt modelId="{990F912A-9343-4A51-92C1-3210FF09F6B6}" type="pres">
      <dgm:prSet presAssocID="{DD0180DF-73B6-47E7-8909-4B59496D74F0}" presName="linear" presStyleCnt="0">
        <dgm:presLayoutVars>
          <dgm:animLvl val="lvl"/>
          <dgm:resizeHandles val="exact"/>
        </dgm:presLayoutVars>
      </dgm:prSet>
      <dgm:spPr/>
      <dgm:t>
        <a:bodyPr/>
        <a:lstStyle/>
        <a:p>
          <a:endParaRPr lang="de-DE"/>
        </a:p>
      </dgm:t>
    </dgm:pt>
    <dgm:pt modelId="{E8E120D7-72A3-4369-B02B-9ABD9C1C57E5}" type="pres">
      <dgm:prSet presAssocID="{6530CD53-9460-4F11-A0CD-93A8478D7658}" presName="parentText" presStyleLbl="node1" presStyleIdx="0" presStyleCnt="1">
        <dgm:presLayoutVars>
          <dgm:chMax val="0"/>
          <dgm:bulletEnabled val="1"/>
        </dgm:presLayoutVars>
      </dgm:prSet>
      <dgm:spPr/>
      <dgm:t>
        <a:bodyPr/>
        <a:lstStyle/>
        <a:p>
          <a:endParaRPr lang="de-DE"/>
        </a:p>
      </dgm:t>
    </dgm:pt>
  </dgm:ptLst>
  <dgm:cxnLst>
    <dgm:cxn modelId="{835BA001-BB62-4F87-95F9-2AB814D8DB02}" type="presOf" srcId="{6530CD53-9460-4F11-A0CD-93A8478D7658}" destId="{E8E120D7-72A3-4369-B02B-9ABD9C1C57E5}" srcOrd="0" destOrd="0" presId="urn:microsoft.com/office/officeart/2005/8/layout/vList2"/>
    <dgm:cxn modelId="{B9AE5463-B84B-4AA6-90EC-B26409C530A4}" type="presOf" srcId="{DD0180DF-73B6-47E7-8909-4B59496D74F0}" destId="{990F912A-9343-4A51-92C1-3210FF09F6B6}" srcOrd="0" destOrd="0" presId="urn:microsoft.com/office/officeart/2005/8/layout/vList2"/>
    <dgm:cxn modelId="{228F41AD-6842-4098-B679-692E8A7F316D}" srcId="{DD0180DF-73B6-47E7-8909-4B59496D74F0}" destId="{6530CD53-9460-4F11-A0CD-93A8478D7658}" srcOrd="0" destOrd="0" parTransId="{3831918F-4F7C-4CF5-94FD-116F26EE7C8F}" sibTransId="{EAB5DC6C-AFCF-464C-99C1-CED2D467849F}"/>
    <dgm:cxn modelId="{1CB0EAE1-49C5-44ED-8F89-8340C02C0B6A}" type="presParOf" srcId="{990F912A-9343-4A51-92C1-3210FF09F6B6}" destId="{E8E120D7-72A3-4369-B02B-9ABD9C1C57E5}"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6.xml><?xml version="1.0" encoding="utf-8"?>
<dgm:dataModel xmlns:dgm="http://schemas.openxmlformats.org/drawingml/2006/diagram" xmlns:a="http://schemas.openxmlformats.org/drawingml/2006/main">
  <dgm:ptLst>
    <dgm:pt modelId="{731D6A45-57A9-45BD-98C4-D9055A96B6BC}" type="doc">
      <dgm:prSet loTypeId="urn:microsoft.com/office/officeart/2005/8/layout/vList2" loCatId="list" qsTypeId="urn:microsoft.com/office/officeart/2005/8/quickstyle/3d5" qsCatId="3D" csTypeId="urn:microsoft.com/office/officeart/2005/8/colors/accent1_2" csCatId="accent1"/>
      <dgm:spPr/>
      <dgm:t>
        <a:bodyPr/>
        <a:lstStyle/>
        <a:p>
          <a:endParaRPr lang="de-DE"/>
        </a:p>
      </dgm:t>
    </dgm:pt>
    <dgm:pt modelId="{3B45D97E-BE9C-4913-B6CB-73B065881F25}">
      <dgm:prSet/>
      <dgm:spPr/>
      <dgm:t>
        <a:bodyPr/>
        <a:lstStyle/>
        <a:p>
          <a:pPr rtl="0"/>
          <a:r>
            <a:rPr lang="de-DE" baseline="0" smtClean="0"/>
            <a:t>Schiedsgerichtsurteile, die im Ausland erwirkt wurden, können in der Türkei vollstreckt werden. Bei Anerkennung und Vollstreckbarerklärung des Urteiles wird durch das türkische staatliche Gericht lediglich die Vereinbarung mit dem </a:t>
          </a:r>
          <a:r>
            <a:rPr lang="de-DE" i="1" baseline="0" smtClean="0"/>
            <a:t>ordre public </a:t>
          </a:r>
          <a:r>
            <a:rPr lang="de-DE" baseline="0" smtClean="0"/>
            <a:t>(Grundlegende der inländischen Wertvorstellungen) geprüft. </a:t>
          </a:r>
          <a:endParaRPr lang="de-DE"/>
        </a:p>
      </dgm:t>
    </dgm:pt>
    <dgm:pt modelId="{1F458EA4-F9AB-4497-89BE-81D174B70B0D}" type="parTrans" cxnId="{91AB1284-4DA2-4D6C-9731-FBE7CC64AD9C}">
      <dgm:prSet/>
      <dgm:spPr/>
      <dgm:t>
        <a:bodyPr/>
        <a:lstStyle/>
        <a:p>
          <a:endParaRPr lang="de-DE"/>
        </a:p>
      </dgm:t>
    </dgm:pt>
    <dgm:pt modelId="{62619F8E-D667-471B-94EE-98E7BFDFEC06}" type="sibTrans" cxnId="{91AB1284-4DA2-4D6C-9731-FBE7CC64AD9C}">
      <dgm:prSet/>
      <dgm:spPr/>
      <dgm:t>
        <a:bodyPr/>
        <a:lstStyle/>
        <a:p>
          <a:endParaRPr lang="de-DE"/>
        </a:p>
      </dgm:t>
    </dgm:pt>
    <dgm:pt modelId="{7C7A2418-D132-4742-B11A-0C2589EDC8DF}">
      <dgm:prSet/>
      <dgm:spPr/>
      <dgm:t>
        <a:bodyPr/>
        <a:lstStyle/>
        <a:p>
          <a:pPr rtl="0"/>
          <a:r>
            <a:rPr lang="de-DE" baseline="0" smtClean="0"/>
            <a:t>Aufgrund der Vorteile der Schiedsgerichtsbarkeit – beschleunigte Verfahren mit Endgültigkeit in erster Instanz auf Grundlage der Vereinbarungen der Parteien – bevorzugen ausländische Investoren häufig die Schiedsgerichtsbarkeit. </a:t>
          </a:r>
          <a:endParaRPr lang="de-DE"/>
        </a:p>
      </dgm:t>
    </dgm:pt>
    <dgm:pt modelId="{11CF794E-7966-4D09-B6BE-9D7F75DFB88C}" type="parTrans" cxnId="{D8B6ABFC-9F52-4396-BC63-B7EE7BDFD135}">
      <dgm:prSet/>
      <dgm:spPr/>
      <dgm:t>
        <a:bodyPr/>
        <a:lstStyle/>
        <a:p>
          <a:endParaRPr lang="de-DE"/>
        </a:p>
      </dgm:t>
    </dgm:pt>
    <dgm:pt modelId="{875C5A30-0A69-4405-AB0C-3F8E6E149B59}" type="sibTrans" cxnId="{D8B6ABFC-9F52-4396-BC63-B7EE7BDFD135}">
      <dgm:prSet/>
      <dgm:spPr/>
      <dgm:t>
        <a:bodyPr/>
        <a:lstStyle/>
        <a:p>
          <a:endParaRPr lang="de-DE"/>
        </a:p>
      </dgm:t>
    </dgm:pt>
    <dgm:pt modelId="{F99D3A69-B3DA-4979-B4CE-33499FE3D084}" type="pres">
      <dgm:prSet presAssocID="{731D6A45-57A9-45BD-98C4-D9055A96B6BC}" presName="linear" presStyleCnt="0">
        <dgm:presLayoutVars>
          <dgm:animLvl val="lvl"/>
          <dgm:resizeHandles val="exact"/>
        </dgm:presLayoutVars>
      </dgm:prSet>
      <dgm:spPr/>
      <dgm:t>
        <a:bodyPr/>
        <a:lstStyle/>
        <a:p>
          <a:endParaRPr lang="de-DE"/>
        </a:p>
      </dgm:t>
    </dgm:pt>
    <dgm:pt modelId="{0E0D211C-B49F-4634-BA7A-F0B6FB5BE107}" type="pres">
      <dgm:prSet presAssocID="{3B45D97E-BE9C-4913-B6CB-73B065881F25}" presName="parentText" presStyleLbl="node1" presStyleIdx="0" presStyleCnt="2">
        <dgm:presLayoutVars>
          <dgm:chMax val="0"/>
          <dgm:bulletEnabled val="1"/>
        </dgm:presLayoutVars>
      </dgm:prSet>
      <dgm:spPr/>
      <dgm:t>
        <a:bodyPr/>
        <a:lstStyle/>
        <a:p>
          <a:endParaRPr lang="de-DE"/>
        </a:p>
      </dgm:t>
    </dgm:pt>
    <dgm:pt modelId="{064E7A8B-EFC9-4471-8940-6512CA369C3C}" type="pres">
      <dgm:prSet presAssocID="{62619F8E-D667-471B-94EE-98E7BFDFEC06}" presName="spacer" presStyleCnt="0"/>
      <dgm:spPr/>
    </dgm:pt>
    <dgm:pt modelId="{AA33374B-65C2-42AC-A7A6-CBCEB935546C}" type="pres">
      <dgm:prSet presAssocID="{7C7A2418-D132-4742-B11A-0C2589EDC8DF}" presName="parentText" presStyleLbl="node1" presStyleIdx="1" presStyleCnt="2">
        <dgm:presLayoutVars>
          <dgm:chMax val="0"/>
          <dgm:bulletEnabled val="1"/>
        </dgm:presLayoutVars>
      </dgm:prSet>
      <dgm:spPr/>
      <dgm:t>
        <a:bodyPr/>
        <a:lstStyle/>
        <a:p>
          <a:endParaRPr lang="de-DE"/>
        </a:p>
      </dgm:t>
    </dgm:pt>
  </dgm:ptLst>
  <dgm:cxnLst>
    <dgm:cxn modelId="{EF8D8A24-9F1E-4E90-B5A1-091EBCEB776A}" type="presOf" srcId="{731D6A45-57A9-45BD-98C4-D9055A96B6BC}" destId="{F99D3A69-B3DA-4979-B4CE-33499FE3D084}" srcOrd="0" destOrd="0" presId="urn:microsoft.com/office/officeart/2005/8/layout/vList2"/>
    <dgm:cxn modelId="{D8B6ABFC-9F52-4396-BC63-B7EE7BDFD135}" srcId="{731D6A45-57A9-45BD-98C4-D9055A96B6BC}" destId="{7C7A2418-D132-4742-B11A-0C2589EDC8DF}" srcOrd="1" destOrd="0" parTransId="{11CF794E-7966-4D09-B6BE-9D7F75DFB88C}" sibTransId="{875C5A30-0A69-4405-AB0C-3F8E6E149B59}"/>
    <dgm:cxn modelId="{91AB1284-4DA2-4D6C-9731-FBE7CC64AD9C}" srcId="{731D6A45-57A9-45BD-98C4-D9055A96B6BC}" destId="{3B45D97E-BE9C-4913-B6CB-73B065881F25}" srcOrd="0" destOrd="0" parTransId="{1F458EA4-F9AB-4497-89BE-81D174B70B0D}" sibTransId="{62619F8E-D667-471B-94EE-98E7BFDFEC06}"/>
    <dgm:cxn modelId="{7BA5333E-5498-44B7-BE39-1A8A7B520FB6}" type="presOf" srcId="{7C7A2418-D132-4742-B11A-0C2589EDC8DF}" destId="{AA33374B-65C2-42AC-A7A6-CBCEB935546C}" srcOrd="0" destOrd="0" presId="urn:microsoft.com/office/officeart/2005/8/layout/vList2"/>
    <dgm:cxn modelId="{50279930-AE75-4153-9FCB-70076B34B9D2}" type="presOf" srcId="{3B45D97E-BE9C-4913-B6CB-73B065881F25}" destId="{0E0D211C-B49F-4634-BA7A-F0B6FB5BE107}" srcOrd="0" destOrd="0" presId="urn:microsoft.com/office/officeart/2005/8/layout/vList2"/>
    <dgm:cxn modelId="{35A3128B-8C5C-4914-A01D-BE2C7B16040C}" type="presParOf" srcId="{F99D3A69-B3DA-4979-B4CE-33499FE3D084}" destId="{0E0D211C-B49F-4634-BA7A-F0B6FB5BE107}" srcOrd="0" destOrd="0" presId="urn:microsoft.com/office/officeart/2005/8/layout/vList2"/>
    <dgm:cxn modelId="{71DC2EE0-3688-4987-B26A-31F71AEA351E}" type="presParOf" srcId="{F99D3A69-B3DA-4979-B4CE-33499FE3D084}" destId="{064E7A8B-EFC9-4471-8940-6512CA369C3C}" srcOrd="1" destOrd="0" presId="urn:microsoft.com/office/officeart/2005/8/layout/vList2"/>
    <dgm:cxn modelId="{F72AD330-7D33-43ED-9B53-5A8D831B137D}" type="presParOf" srcId="{F99D3A69-B3DA-4979-B4CE-33499FE3D084}" destId="{AA33374B-65C2-42AC-A7A6-CBCEB935546C}"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7.xml><?xml version="1.0" encoding="utf-8"?>
<dgm:dataModel xmlns:dgm="http://schemas.openxmlformats.org/drawingml/2006/diagram" xmlns:a="http://schemas.openxmlformats.org/drawingml/2006/main">
  <dgm:ptLst>
    <dgm:pt modelId="{7DF9D67B-240A-48D2-9C1D-325FB7E75128}" type="doc">
      <dgm:prSet loTypeId="urn:microsoft.com/office/officeart/2005/8/layout/hList1" loCatId="list" qsTypeId="urn:microsoft.com/office/officeart/2005/8/quickstyle/3d5" qsCatId="3D" csTypeId="urn:microsoft.com/office/officeart/2005/8/colors/accent1_2" csCatId="accent1"/>
      <dgm:spPr/>
      <dgm:t>
        <a:bodyPr/>
        <a:lstStyle/>
        <a:p>
          <a:endParaRPr lang="de-DE"/>
        </a:p>
      </dgm:t>
    </dgm:pt>
    <dgm:pt modelId="{C913F414-0C85-4CD2-941D-1CB379B16542}">
      <dgm:prSet/>
      <dgm:spPr/>
      <dgm:t>
        <a:bodyPr/>
        <a:lstStyle/>
        <a:p>
          <a:pPr rtl="0"/>
          <a:r>
            <a:rPr lang="de-DE" b="1" baseline="0" smtClean="0"/>
            <a:t>Anerkennung und Vollstreckung</a:t>
          </a:r>
          <a:r>
            <a:rPr lang="tr-TR" b="1" baseline="0" smtClean="0"/>
            <a:t> </a:t>
          </a:r>
          <a:endParaRPr lang="de-DE"/>
        </a:p>
      </dgm:t>
    </dgm:pt>
    <dgm:pt modelId="{7D24B76B-0710-4A53-83BC-C6072AEE3911}" type="parTrans" cxnId="{5670DBB2-AB75-4FB1-BD46-0B97EBF1B7FB}">
      <dgm:prSet/>
      <dgm:spPr/>
      <dgm:t>
        <a:bodyPr/>
        <a:lstStyle/>
        <a:p>
          <a:endParaRPr lang="de-DE"/>
        </a:p>
      </dgm:t>
    </dgm:pt>
    <dgm:pt modelId="{F7EC61BE-CC4D-4927-9BC3-1677A90500A1}" type="sibTrans" cxnId="{5670DBB2-AB75-4FB1-BD46-0B97EBF1B7FB}">
      <dgm:prSet/>
      <dgm:spPr/>
      <dgm:t>
        <a:bodyPr/>
        <a:lstStyle/>
        <a:p>
          <a:endParaRPr lang="de-DE"/>
        </a:p>
      </dgm:t>
    </dgm:pt>
    <dgm:pt modelId="{026B82B8-1DFC-4D47-884C-B17D77D69237}">
      <dgm:prSet/>
      <dgm:spPr/>
      <dgm:t>
        <a:bodyPr/>
        <a:lstStyle/>
        <a:p>
          <a:pPr rtl="0"/>
          <a:r>
            <a:rPr lang="de-DE" baseline="0" smtClean="0"/>
            <a:t>Gemäß Artikel 50 des Gesetzes zum internationalen Privatrecht und Verfahrensrecht wird die gerichtliche Anerkennung ausländischer zivilgerichtlicher Urteile, die nach der ausländischen Rechtsordnung rechtskräftig geworden sind, zur Voraussetzung für eine Volltreckbarerklärung gemacht.</a:t>
          </a:r>
          <a:endParaRPr lang="de-DE"/>
        </a:p>
      </dgm:t>
    </dgm:pt>
    <dgm:pt modelId="{888D784D-0589-4F45-9167-B0DC2911373D}" type="parTrans" cxnId="{C15B22B8-864E-405F-A269-5C0F7BED716D}">
      <dgm:prSet/>
      <dgm:spPr/>
      <dgm:t>
        <a:bodyPr/>
        <a:lstStyle/>
        <a:p>
          <a:endParaRPr lang="de-DE"/>
        </a:p>
      </dgm:t>
    </dgm:pt>
    <dgm:pt modelId="{DA80AACC-2729-4B47-8CDB-6D77D93E0893}" type="sibTrans" cxnId="{C15B22B8-864E-405F-A269-5C0F7BED716D}">
      <dgm:prSet/>
      <dgm:spPr/>
      <dgm:t>
        <a:bodyPr/>
        <a:lstStyle/>
        <a:p>
          <a:endParaRPr lang="de-DE"/>
        </a:p>
      </dgm:t>
    </dgm:pt>
    <dgm:pt modelId="{CE21E962-D706-4034-8935-FC35B5E90187}" type="pres">
      <dgm:prSet presAssocID="{7DF9D67B-240A-48D2-9C1D-325FB7E75128}" presName="Name0" presStyleCnt="0">
        <dgm:presLayoutVars>
          <dgm:dir/>
          <dgm:animLvl val="lvl"/>
          <dgm:resizeHandles val="exact"/>
        </dgm:presLayoutVars>
      </dgm:prSet>
      <dgm:spPr/>
      <dgm:t>
        <a:bodyPr/>
        <a:lstStyle/>
        <a:p>
          <a:endParaRPr lang="de-DE"/>
        </a:p>
      </dgm:t>
    </dgm:pt>
    <dgm:pt modelId="{A5542609-533C-4F24-AAFB-4E6BDE3A8A1F}" type="pres">
      <dgm:prSet presAssocID="{C913F414-0C85-4CD2-941D-1CB379B16542}" presName="composite" presStyleCnt="0"/>
      <dgm:spPr/>
    </dgm:pt>
    <dgm:pt modelId="{13D84808-A664-4B4B-BA52-E9C952E9063F}" type="pres">
      <dgm:prSet presAssocID="{C913F414-0C85-4CD2-941D-1CB379B16542}" presName="parTx" presStyleLbl="alignNode1" presStyleIdx="0" presStyleCnt="1">
        <dgm:presLayoutVars>
          <dgm:chMax val="0"/>
          <dgm:chPref val="0"/>
          <dgm:bulletEnabled val="1"/>
        </dgm:presLayoutVars>
      </dgm:prSet>
      <dgm:spPr/>
      <dgm:t>
        <a:bodyPr/>
        <a:lstStyle/>
        <a:p>
          <a:endParaRPr lang="de-DE"/>
        </a:p>
      </dgm:t>
    </dgm:pt>
    <dgm:pt modelId="{38FC0831-235F-4994-AC65-C10E362CD238}" type="pres">
      <dgm:prSet presAssocID="{C913F414-0C85-4CD2-941D-1CB379B16542}" presName="desTx" presStyleLbl="alignAccFollowNode1" presStyleIdx="0" presStyleCnt="1">
        <dgm:presLayoutVars>
          <dgm:bulletEnabled val="1"/>
        </dgm:presLayoutVars>
      </dgm:prSet>
      <dgm:spPr/>
      <dgm:t>
        <a:bodyPr/>
        <a:lstStyle/>
        <a:p>
          <a:endParaRPr lang="de-DE"/>
        </a:p>
      </dgm:t>
    </dgm:pt>
  </dgm:ptLst>
  <dgm:cxnLst>
    <dgm:cxn modelId="{63FDE370-F10C-4797-8725-B2A33C346D1E}" type="presOf" srcId="{7DF9D67B-240A-48D2-9C1D-325FB7E75128}" destId="{CE21E962-D706-4034-8935-FC35B5E90187}" srcOrd="0" destOrd="0" presId="urn:microsoft.com/office/officeart/2005/8/layout/hList1"/>
    <dgm:cxn modelId="{C15B22B8-864E-405F-A269-5C0F7BED716D}" srcId="{C913F414-0C85-4CD2-941D-1CB379B16542}" destId="{026B82B8-1DFC-4D47-884C-B17D77D69237}" srcOrd="0" destOrd="0" parTransId="{888D784D-0589-4F45-9167-B0DC2911373D}" sibTransId="{DA80AACC-2729-4B47-8CDB-6D77D93E0893}"/>
    <dgm:cxn modelId="{270167B3-4EF6-4E53-B1E5-D1D8C1916CEC}" type="presOf" srcId="{026B82B8-1DFC-4D47-884C-B17D77D69237}" destId="{38FC0831-235F-4994-AC65-C10E362CD238}" srcOrd="0" destOrd="0" presId="urn:microsoft.com/office/officeart/2005/8/layout/hList1"/>
    <dgm:cxn modelId="{85C4E114-0658-482E-BC72-9E1FD956BFE5}" type="presOf" srcId="{C913F414-0C85-4CD2-941D-1CB379B16542}" destId="{13D84808-A664-4B4B-BA52-E9C952E9063F}" srcOrd="0" destOrd="0" presId="urn:microsoft.com/office/officeart/2005/8/layout/hList1"/>
    <dgm:cxn modelId="{5670DBB2-AB75-4FB1-BD46-0B97EBF1B7FB}" srcId="{7DF9D67B-240A-48D2-9C1D-325FB7E75128}" destId="{C913F414-0C85-4CD2-941D-1CB379B16542}" srcOrd="0" destOrd="0" parTransId="{7D24B76B-0710-4A53-83BC-C6072AEE3911}" sibTransId="{F7EC61BE-CC4D-4927-9BC3-1677A90500A1}"/>
    <dgm:cxn modelId="{133FD4BB-1167-498F-9432-056159F0C1BF}" type="presParOf" srcId="{CE21E962-D706-4034-8935-FC35B5E90187}" destId="{A5542609-533C-4F24-AAFB-4E6BDE3A8A1F}" srcOrd="0" destOrd="0" presId="urn:microsoft.com/office/officeart/2005/8/layout/hList1"/>
    <dgm:cxn modelId="{0501DF62-6EB7-476C-BCCE-882D06AEF1DE}" type="presParOf" srcId="{A5542609-533C-4F24-AAFB-4E6BDE3A8A1F}" destId="{13D84808-A664-4B4B-BA52-E9C952E9063F}" srcOrd="0" destOrd="0" presId="urn:microsoft.com/office/officeart/2005/8/layout/hList1"/>
    <dgm:cxn modelId="{3DF21F9C-1EEE-4973-B861-5ACAA1589C63}" type="presParOf" srcId="{A5542609-533C-4F24-AAFB-4E6BDE3A8A1F}" destId="{38FC0831-235F-4994-AC65-C10E362CD238}"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8.xml><?xml version="1.0" encoding="utf-8"?>
<dgm:dataModel xmlns:dgm="http://schemas.openxmlformats.org/drawingml/2006/diagram" xmlns:a="http://schemas.openxmlformats.org/drawingml/2006/main">
  <dgm:ptLst>
    <dgm:pt modelId="{0BE22159-3D0D-4697-8D98-C22DFEF78C8A}" type="doc">
      <dgm:prSet loTypeId="urn:microsoft.com/office/officeart/2005/8/layout/vList2" loCatId="list" qsTypeId="urn:microsoft.com/office/officeart/2005/8/quickstyle/3d5" qsCatId="3D" csTypeId="urn:microsoft.com/office/officeart/2005/8/colors/accent1_2" csCatId="accent1"/>
      <dgm:spPr/>
      <dgm:t>
        <a:bodyPr/>
        <a:lstStyle/>
        <a:p>
          <a:endParaRPr lang="de-DE"/>
        </a:p>
      </dgm:t>
    </dgm:pt>
    <dgm:pt modelId="{974FE29C-DFEF-4FCD-B2CC-A5996BA0BA17}">
      <dgm:prSet/>
      <dgm:spPr/>
      <dgm:t>
        <a:bodyPr/>
        <a:lstStyle/>
        <a:p>
          <a:pPr rtl="0"/>
          <a:r>
            <a:rPr lang="de-DE" b="1" baseline="0" smtClean="0"/>
            <a:t>Voraussetzungen der Anerkennung und Volltreckbarerklärung</a:t>
          </a:r>
          <a:endParaRPr lang="de-DE"/>
        </a:p>
      </dgm:t>
    </dgm:pt>
    <dgm:pt modelId="{A3DF9F66-35E5-47FF-AD6B-FD098C4D3C0A}" type="parTrans" cxnId="{7B662438-B662-4C08-9A81-D799071FA02C}">
      <dgm:prSet/>
      <dgm:spPr/>
      <dgm:t>
        <a:bodyPr/>
        <a:lstStyle/>
        <a:p>
          <a:endParaRPr lang="de-DE"/>
        </a:p>
      </dgm:t>
    </dgm:pt>
    <dgm:pt modelId="{4534C146-80EE-48EF-81C2-87DA8EB34902}" type="sibTrans" cxnId="{7B662438-B662-4C08-9A81-D799071FA02C}">
      <dgm:prSet/>
      <dgm:spPr/>
      <dgm:t>
        <a:bodyPr/>
        <a:lstStyle/>
        <a:p>
          <a:endParaRPr lang="de-DE"/>
        </a:p>
      </dgm:t>
    </dgm:pt>
    <dgm:pt modelId="{20F4EAD1-FA15-4520-BCFA-BB5B446BA7E9}">
      <dgm:prSet/>
      <dgm:spPr/>
      <dgm:t>
        <a:bodyPr/>
        <a:lstStyle/>
        <a:p>
          <a:pPr rtl="0"/>
          <a:r>
            <a:rPr lang="de-DE" baseline="0" smtClean="0"/>
            <a:t>Zwischen der Republik Türkei und dem Staat, in dem das anzuerkennende Urteil ergangen ist, bedarf es der Vereinbarung einer Garantie der Gegenseitigkeit der Anerkennung  oder einer gesetzlichen oder sonstigen Grundlage in der Türkei, die die Anerkennung der Urteile dieses Staates vorsieht.</a:t>
          </a:r>
          <a:endParaRPr lang="de-DE"/>
        </a:p>
      </dgm:t>
    </dgm:pt>
    <dgm:pt modelId="{221F5ED1-A4BB-41D7-B9B9-DA64DC9E2034}" type="parTrans" cxnId="{48966BE4-DD6A-4B57-A2B7-DF6210B6148E}">
      <dgm:prSet/>
      <dgm:spPr/>
      <dgm:t>
        <a:bodyPr/>
        <a:lstStyle/>
        <a:p>
          <a:endParaRPr lang="de-DE"/>
        </a:p>
      </dgm:t>
    </dgm:pt>
    <dgm:pt modelId="{4411FCC5-7070-4A23-90CC-AE3B02D8A6F1}" type="sibTrans" cxnId="{48966BE4-DD6A-4B57-A2B7-DF6210B6148E}">
      <dgm:prSet/>
      <dgm:spPr/>
      <dgm:t>
        <a:bodyPr/>
        <a:lstStyle/>
        <a:p>
          <a:endParaRPr lang="de-DE"/>
        </a:p>
      </dgm:t>
    </dgm:pt>
    <dgm:pt modelId="{0BD8BFF2-5C69-4658-90E8-C39175CAF236}">
      <dgm:prSet/>
      <dgm:spPr/>
      <dgm:t>
        <a:bodyPr/>
        <a:lstStyle/>
        <a:p>
          <a:pPr rtl="0"/>
          <a:r>
            <a:rPr lang="de-DE" baseline="0" smtClean="0"/>
            <a:t>Der Verfahrensgegenstand darf auch nicht in die ausschließliche Gerichtsbarkeit der türkischen Gerichte fallen. </a:t>
          </a:r>
          <a:endParaRPr lang="de-DE"/>
        </a:p>
      </dgm:t>
    </dgm:pt>
    <dgm:pt modelId="{EBCE3809-E7E4-4AA2-A639-FCF4C7DAF58B}" type="parTrans" cxnId="{0C1C137A-2B7C-4770-AABD-AACA27530B85}">
      <dgm:prSet/>
      <dgm:spPr/>
      <dgm:t>
        <a:bodyPr/>
        <a:lstStyle/>
        <a:p>
          <a:endParaRPr lang="de-DE"/>
        </a:p>
      </dgm:t>
    </dgm:pt>
    <dgm:pt modelId="{D582CA2D-32CC-4F72-B85F-5BFF77067526}" type="sibTrans" cxnId="{0C1C137A-2B7C-4770-AABD-AACA27530B85}">
      <dgm:prSet/>
      <dgm:spPr/>
      <dgm:t>
        <a:bodyPr/>
        <a:lstStyle/>
        <a:p>
          <a:endParaRPr lang="de-DE"/>
        </a:p>
      </dgm:t>
    </dgm:pt>
    <dgm:pt modelId="{8C08E729-3DCF-42B7-A469-05722BB3C0D8}" type="pres">
      <dgm:prSet presAssocID="{0BE22159-3D0D-4697-8D98-C22DFEF78C8A}" presName="linear" presStyleCnt="0">
        <dgm:presLayoutVars>
          <dgm:animLvl val="lvl"/>
          <dgm:resizeHandles val="exact"/>
        </dgm:presLayoutVars>
      </dgm:prSet>
      <dgm:spPr/>
      <dgm:t>
        <a:bodyPr/>
        <a:lstStyle/>
        <a:p>
          <a:endParaRPr lang="de-DE"/>
        </a:p>
      </dgm:t>
    </dgm:pt>
    <dgm:pt modelId="{D7AB0EA5-7A05-4AC5-997E-D05D8656B793}" type="pres">
      <dgm:prSet presAssocID="{974FE29C-DFEF-4FCD-B2CC-A5996BA0BA17}" presName="parentText" presStyleLbl="node1" presStyleIdx="0" presStyleCnt="3">
        <dgm:presLayoutVars>
          <dgm:chMax val="0"/>
          <dgm:bulletEnabled val="1"/>
        </dgm:presLayoutVars>
      </dgm:prSet>
      <dgm:spPr/>
      <dgm:t>
        <a:bodyPr/>
        <a:lstStyle/>
        <a:p>
          <a:endParaRPr lang="de-DE"/>
        </a:p>
      </dgm:t>
    </dgm:pt>
    <dgm:pt modelId="{BAF2CA04-856B-4098-A72B-A78142E93441}" type="pres">
      <dgm:prSet presAssocID="{4534C146-80EE-48EF-81C2-87DA8EB34902}" presName="spacer" presStyleCnt="0"/>
      <dgm:spPr/>
    </dgm:pt>
    <dgm:pt modelId="{3CFA6CD9-B79E-4204-8B16-8B7BD5B35C59}" type="pres">
      <dgm:prSet presAssocID="{20F4EAD1-FA15-4520-BCFA-BB5B446BA7E9}" presName="parentText" presStyleLbl="node1" presStyleIdx="1" presStyleCnt="3">
        <dgm:presLayoutVars>
          <dgm:chMax val="0"/>
          <dgm:bulletEnabled val="1"/>
        </dgm:presLayoutVars>
      </dgm:prSet>
      <dgm:spPr/>
      <dgm:t>
        <a:bodyPr/>
        <a:lstStyle/>
        <a:p>
          <a:endParaRPr lang="de-DE"/>
        </a:p>
      </dgm:t>
    </dgm:pt>
    <dgm:pt modelId="{88D6AF9E-0422-4F06-9CC4-C355DE00C958}" type="pres">
      <dgm:prSet presAssocID="{4411FCC5-7070-4A23-90CC-AE3B02D8A6F1}" presName="spacer" presStyleCnt="0"/>
      <dgm:spPr/>
    </dgm:pt>
    <dgm:pt modelId="{BCFA6FA4-3DB4-4D12-AC2E-F578A9D1BED1}" type="pres">
      <dgm:prSet presAssocID="{0BD8BFF2-5C69-4658-90E8-C39175CAF236}" presName="parentText" presStyleLbl="node1" presStyleIdx="2" presStyleCnt="3">
        <dgm:presLayoutVars>
          <dgm:chMax val="0"/>
          <dgm:bulletEnabled val="1"/>
        </dgm:presLayoutVars>
      </dgm:prSet>
      <dgm:spPr/>
      <dgm:t>
        <a:bodyPr/>
        <a:lstStyle/>
        <a:p>
          <a:endParaRPr lang="de-DE"/>
        </a:p>
      </dgm:t>
    </dgm:pt>
  </dgm:ptLst>
  <dgm:cxnLst>
    <dgm:cxn modelId="{A7CBCF51-E162-4D9E-8F67-4A5B6CE58807}" type="presOf" srcId="{20F4EAD1-FA15-4520-BCFA-BB5B446BA7E9}" destId="{3CFA6CD9-B79E-4204-8B16-8B7BD5B35C59}" srcOrd="0" destOrd="0" presId="urn:microsoft.com/office/officeart/2005/8/layout/vList2"/>
    <dgm:cxn modelId="{0C1C137A-2B7C-4770-AABD-AACA27530B85}" srcId="{0BE22159-3D0D-4697-8D98-C22DFEF78C8A}" destId="{0BD8BFF2-5C69-4658-90E8-C39175CAF236}" srcOrd="2" destOrd="0" parTransId="{EBCE3809-E7E4-4AA2-A639-FCF4C7DAF58B}" sibTransId="{D582CA2D-32CC-4F72-B85F-5BFF77067526}"/>
    <dgm:cxn modelId="{3EAEAC7B-9FEE-44E9-83CE-5EF022B45DBD}" type="presOf" srcId="{0BD8BFF2-5C69-4658-90E8-C39175CAF236}" destId="{BCFA6FA4-3DB4-4D12-AC2E-F578A9D1BED1}" srcOrd="0" destOrd="0" presId="urn:microsoft.com/office/officeart/2005/8/layout/vList2"/>
    <dgm:cxn modelId="{48966BE4-DD6A-4B57-A2B7-DF6210B6148E}" srcId="{0BE22159-3D0D-4697-8D98-C22DFEF78C8A}" destId="{20F4EAD1-FA15-4520-BCFA-BB5B446BA7E9}" srcOrd="1" destOrd="0" parTransId="{221F5ED1-A4BB-41D7-B9B9-DA64DC9E2034}" sibTransId="{4411FCC5-7070-4A23-90CC-AE3B02D8A6F1}"/>
    <dgm:cxn modelId="{7B662438-B662-4C08-9A81-D799071FA02C}" srcId="{0BE22159-3D0D-4697-8D98-C22DFEF78C8A}" destId="{974FE29C-DFEF-4FCD-B2CC-A5996BA0BA17}" srcOrd="0" destOrd="0" parTransId="{A3DF9F66-35E5-47FF-AD6B-FD098C4D3C0A}" sibTransId="{4534C146-80EE-48EF-81C2-87DA8EB34902}"/>
    <dgm:cxn modelId="{52707ABB-DAAB-4DB4-A1D3-FD87DEF1BF1C}" type="presOf" srcId="{974FE29C-DFEF-4FCD-B2CC-A5996BA0BA17}" destId="{D7AB0EA5-7A05-4AC5-997E-D05D8656B793}" srcOrd="0" destOrd="0" presId="urn:microsoft.com/office/officeart/2005/8/layout/vList2"/>
    <dgm:cxn modelId="{6455A8F2-064D-4179-A42B-C09840AF1963}" type="presOf" srcId="{0BE22159-3D0D-4697-8D98-C22DFEF78C8A}" destId="{8C08E729-3DCF-42B7-A469-05722BB3C0D8}" srcOrd="0" destOrd="0" presId="urn:microsoft.com/office/officeart/2005/8/layout/vList2"/>
    <dgm:cxn modelId="{B9127553-3578-4A68-9662-E69D2BEEBBC7}" type="presParOf" srcId="{8C08E729-3DCF-42B7-A469-05722BB3C0D8}" destId="{D7AB0EA5-7A05-4AC5-997E-D05D8656B793}" srcOrd="0" destOrd="0" presId="urn:microsoft.com/office/officeart/2005/8/layout/vList2"/>
    <dgm:cxn modelId="{4F28F1F8-5888-46DC-BA9F-6F9621FF7642}" type="presParOf" srcId="{8C08E729-3DCF-42B7-A469-05722BB3C0D8}" destId="{BAF2CA04-856B-4098-A72B-A78142E93441}" srcOrd="1" destOrd="0" presId="urn:microsoft.com/office/officeart/2005/8/layout/vList2"/>
    <dgm:cxn modelId="{549C7606-533E-4FA4-8F87-48B5791007AA}" type="presParOf" srcId="{8C08E729-3DCF-42B7-A469-05722BB3C0D8}" destId="{3CFA6CD9-B79E-4204-8B16-8B7BD5B35C59}" srcOrd="2" destOrd="0" presId="urn:microsoft.com/office/officeart/2005/8/layout/vList2"/>
    <dgm:cxn modelId="{98AC8E4C-3C9B-4041-971F-9ED87B59FF83}" type="presParOf" srcId="{8C08E729-3DCF-42B7-A469-05722BB3C0D8}" destId="{88D6AF9E-0422-4F06-9CC4-C355DE00C958}" srcOrd="3" destOrd="0" presId="urn:microsoft.com/office/officeart/2005/8/layout/vList2"/>
    <dgm:cxn modelId="{9DDFFE6C-1C9C-48EF-A5CA-D630C810BB43}" type="presParOf" srcId="{8C08E729-3DCF-42B7-A469-05722BB3C0D8}" destId="{BCFA6FA4-3DB4-4D12-AC2E-F578A9D1BED1}"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9.xml><?xml version="1.0" encoding="utf-8"?>
<dgm:dataModel xmlns:dgm="http://schemas.openxmlformats.org/drawingml/2006/diagram" xmlns:a="http://schemas.openxmlformats.org/drawingml/2006/main">
  <dgm:ptLst>
    <dgm:pt modelId="{1A552834-0D32-4431-9C47-5D40308F110B}" type="doc">
      <dgm:prSet loTypeId="urn:microsoft.com/office/officeart/2005/8/layout/vList2" loCatId="list" qsTypeId="urn:microsoft.com/office/officeart/2005/8/quickstyle/3d5" qsCatId="3D" csTypeId="urn:microsoft.com/office/officeart/2005/8/colors/accent1_2" csCatId="accent1"/>
      <dgm:spPr/>
      <dgm:t>
        <a:bodyPr/>
        <a:lstStyle/>
        <a:p>
          <a:endParaRPr lang="de-DE"/>
        </a:p>
      </dgm:t>
    </dgm:pt>
    <dgm:pt modelId="{2366FB0C-BC8E-40B9-BD23-DDB3779FD066}">
      <dgm:prSet/>
      <dgm:spPr/>
      <dgm:t>
        <a:bodyPr/>
        <a:lstStyle/>
        <a:p>
          <a:pPr rtl="0"/>
          <a:r>
            <a:rPr lang="de-DE" baseline="0" smtClean="0"/>
            <a:t>In dem Verfahren im Ausland müssen nach dortigen Verfahrensregeln sämtliche Zustellungen und Ladungen zu den Verhandlungen ordnungsgemäß durchgeführt worden sein. In der Folge ist auch ein Versäumnisurteil anerkennungsfähig. </a:t>
          </a:r>
          <a:endParaRPr lang="de-DE"/>
        </a:p>
      </dgm:t>
    </dgm:pt>
    <dgm:pt modelId="{47B6D15F-3965-441A-93E8-1F6BF396C812}" type="parTrans" cxnId="{09FD0EBF-4492-45F2-A873-9DFD17C0ADB9}">
      <dgm:prSet/>
      <dgm:spPr/>
      <dgm:t>
        <a:bodyPr/>
        <a:lstStyle/>
        <a:p>
          <a:endParaRPr lang="de-DE"/>
        </a:p>
      </dgm:t>
    </dgm:pt>
    <dgm:pt modelId="{9D33D18A-9886-4B85-A56A-5AA6514E921C}" type="sibTrans" cxnId="{09FD0EBF-4492-45F2-A873-9DFD17C0ADB9}">
      <dgm:prSet/>
      <dgm:spPr/>
      <dgm:t>
        <a:bodyPr/>
        <a:lstStyle/>
        <a:p>
          <a:endParaRPr lang="de-DE"/>
        </a:p>
      </dgm:t>
    </dgm:pt>
    <dgm:pt modelId="{5B7C39A1-2DAE-4F22-AF00-E390B810F770}">
      <dgm:prSet/>
      <dgm:spPr/>
      <dgm:t>
        <a:bodyPr/>
        <a:lstStyle/>
        <a:p>
          <a:pPr rtl="0"/>
          <a:r>
            <a:rPr lang="de-DE" baseline="0" smtClean="0"/>
            <a:t>Der Titel des ausländischen Urteiles darf nicht gegen den türkischen </a:t>
          </a:r>
          <a:r>
            <a:rPr lang="de-DE" i="1" baseline="0" smtClean="0"/>
            <a:t>ordre public </a:t>
          </a:r>
          <a:r>
            <a:rPr lang="de-DE" baseline="0" smtClean="0"/>
            <a:t>(Grundlegende der inländischen Wertvorstellungen) verstoßen</a:t>
          </a:r>
          <a:r>
            <a:rPr lang="tr-TR" baseline="0" smtClean="0"/>
            <a:t>.</a:t>
          </a:r>
          <a:endParaRPr lang="de-DE"/>
        </a:p>
      </dgm:t>
    </dgm:pt>
    <dgm:pt modelId="{8D402CD4-FB88-4273-B3BA-335A21674C33}" type="parTrans" cxnId="{43B52429-0B4E-4627-BC40-4C2DB6E7B8E1}">
      <dgm:prSet/>
      <dgm:spPr/>
      <dgm:t>
        <a:bodyPr/>
        <a:lstStyle/>
        <a:p>
          <a:endParaRPr lang="de-DE"/>
        </a:p>
      </dgm:t>
    </dgm:pt>
    <dgm:pt modelId="{5907F4AC-979F-4777-9800-F27BECB7F213}" type="sibTrans" cxnId="{43B52429-0B4E-4627-BC40-4C2DB6E7B8E1}">
      <dgm:prSet/>
      <dgm:spPr/>
      <dgm:t>
        <a:bodyPr/>
        <a:lstStyle/>
        <a:p>
          <a:endParaRPr lang="de-DE"/>
        </a:p>
      </dgm:t>
    </dgm:pt>
    <dgm:pt modelId="{7CF25F6F-0382-4D58-928B-BD689114A3FB}" type="pres">
      <dgm:prSet presAssocID="{1A552834-0D32-4431-9C47-5D40308F110B}" presName="linear" presStyleCnt="0">
        <dgm:presLayoutVars>
          <dgm:animLvl val="lvl"/>
          <dgm:resizeHandles val="exact"/>
        </dgm:presLayoutVars>
      </dgm:prSet>
      <dgm:spPr/>
      <dgm:t>
        <a:bodyPr/>
        <a:lstStyle/>
        <a:p>
          <a:endParaRPr lang="de-DE"/>
        </a:p>
      </dgm:t>
    </dgm:pt>
    <dgm:pt modelId="{57752C7C-C4D0-4612-8926-A4E7B7675986}" type="pres">
      <dgm:prSet presAssocID="{2366FB0C-BC8E-40B9-BD23-DDB3779FD066}" presName="parentText" presStyleLbl="node1" presStyleIdx="0" presStyleCnt="2">
        <dgm:presLayoutVars>
          <dgm:chMax val="0"/>
          <dgm:bulletEnabled val="1"/>
        </dgm:presLayoutVars>
      </dgm:prSet>
      <dgm:spPr/>
      <dgm:t>
        <a:bodyPr/>
        <a:lstStyle/>
        <a:p>
          <a:endParaRPr lang="de-DE"/>
        </a:p>
      </dgm:t>
    </dgm:pt>
    <dgm:pt modelId="{C996FFF7-2AF6-4019-A5B6-7844909C3B3C}" type="pres">
      <dgm:prSet presAssocID="{9D33D18A-9886-4B85-A56A-5AA6514E921C}" presName="spacer" presStyleCnt="0"/>
      <dgm:spPr/>
    </dgm:pt>
    <dgm:pt modelId="{105512E2-0049-4E2B-850F-D7E5E4AE9719}" type="pres">
      <dgm:prSet presAssocID="{5B7C39A1-2DAE-4F22-AF00-E390B810F770}" presName="parentText" presStyleLbl="node1" presStyleIdx="1" presStyleCnt="2">
        <dgm:presLayoutVars>
          <dgm:chMax val="0"/>
          <dgm:bulletEnabled val="1"/>
        </dgm:presLayoutVars>
      </dgm:prSet>
      <dgm:spPr/>
      <dgm:t>
        <a:bodyPr/>
        <a:lstStyle/>
        <a:p>
          <a:endParaRPr lang="de-DE"/>
        </a:p>
      </dgm:t>
    </dgm:pt>
  </dgm:ptLst>
  <dgm:cxnLst>
    <dgm:cxn modelId="{7BBD19F6-3A5D-456C-AE1F-7CB4C9407E5A}" type="presOf" srcId="{1A552834-0D32-4431-9C47-5D40308F110B}" destId="{7CF25F6F-0382-4D58-928B-BD689114A3FB}" srcOrd="0" destOrd="0" presId="urn:microsoft.com/office/officeart/2005/8/layout/vList2"/>
    <dgm:cxn modelId="{533FEC20-405F-4FB1-B8EA-5F1EF7E40C70}" type="presOf" srcId="{2366FB0C-BC8E-40B9-BD23-DDB3779FD066}" destId="{57752C7C-C4D0-4612-8926-A4E7B7675986}" srcOrd="0" destOrd="0" presId="urn:microsoft.com/office/officeart/2005/8/layout/vList2"/>
    <dgm:cxn modelId="{368C1663-0ACB-48A4-BD0D-4B06F91B87AB}" type="presOf" srcId="{5B7C39A1-2DAE-4F22-AF00-E390B810F770}" destId="{105512E2-0049-4E2B-850F-D7E5E4AE9719}" srcOrd="0" destOrd="0" presId="urn:microsoft.com/office/officeart/2005/8/layout/vList2"/>
    <dgm:cxn modelId="{43B52429-0B4E-4627-BC40-4C2DB6E7B8E1}" srcId="{1A552834-0D32-4431-9C47-5D40308F110B}" destId="{5B7C39A1-2DAE-4F22-AF00-E390B810F770}" srcOrd="1" destOrd="0" parTransId="{8D402CD4-FB88-4273-B3BA-335A21674C33}" sibTransId="{5907F4AC-979F-4777-9800-F27BECB7F213}"/>
    <dgm:cxn modelId="{09FD0EBF-4492-45F2-A873-9DFD17C0ADB9}" srcId="{1A552834-0D32-4431-9C47-5D40308F110B}" destId="{2366FB0C-BC8E-40B9-BD23-DDB3779FD066}" srcOrd="0" destOrd="0" parTransId="{47B6D15F-3965-441A-93E8-1F6BF396C812}" sibTransId="{9D33D18A-9886-4B85-A56A-5AA6514E921C}"/>
    <dgm:cxn modelId="{43D9D2A2-58F4-4B69-A4D8-752C4BCAF61D}" type="presParOf" srcId="{7CF25F6F-0382-4D58-928B-BD689114A3FB}" destId="{57752C7C-C4D0-4612-8926-A4E7B7675986}" srcOrd="0" destOrd="0" presId="urn:microsoft.com/office/officeart/2005/8/layout/vList2"/>
    <dgm:cxn modelId="{7388A118-FB45-43A4-BA25-9CEC3D297920}" type="presParOf" srcId="{7CF25F6F-0382-4D58-928B-BD689114A3FB}" destId="{C996FFF7-2AF6-4019-A5B6-7844909C3B3C}" srcOrd="1" destOrd="0" presId="urn:microsoft.com/office/officeart/2005/8/layout/vList2"/>
    <dgm:cxn modelId="{9541685C-7FE7-4F16-8409-EC3E8FFBE54A}" type="presParOf" srcId="{7CF25F6F-0382-4D58-928B-BD689114A3FB}" destId="{105512E2-0049-4E2B-850F-D7E5E4AE9719}"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C40A470-D20B-4CCD-98E3-D7FBFD9D194B}" type="doc">
      <dgm:prSet loTypeId="urn:microsoft.com/office/officeart/2005/8/layout/orgChart1" loCatId="hierarchy" qsTypeId="urn:microsoft.com/office/officeart/2005/8/quickstyle/3d5" qsCatId="3D" csTypeId="urn:microsoft.com/office/officeart/2005/8/colors/accent1_2" csCatId="accent1"/>
      <dgm:spPr/>
      <dgm:t>
        <a:bodyPr/>
        <a:lstStyle/>
        <a:p>
          <a:endParaRPr lang="de-DE"/>
        </a:p>
      </dgm:t>
    </dgm:pt>
    <dgm:pt modelId="{24EFE277-B08B-4DEC-93B6-E90DA488B883}">
      <dgm:prSet/>
      <dgm:spPr/>
      <dgm:t>
        <a:bodyPr/>
        <a:lstStyle/>
        <a:p>
          <a:pPr rtl="0"/>
          <a:r>
            <a:rPr lang="de-DE" baseline="0" smtClean="0"/>
            <a:t>Artikel 3 des Gesetzes über ausländische Direktinvestitionen lautet vorbehaltlich internationaler Übereinkommen und Spezialgesetze wie folgt:</a:t>
          </a:r>
          <a:endParaRPr lang="de-DE"/>
        </a:p>
      </dgm:t>
    </dgm:pt>
    <dgm:pt modelId="{58EAC468-21C7-47F1-BBE1-4BCF6E43ABD9}" type="parTrans" cxnId="{90E5AC78-3E13-4D8B-B6B1-AB96C09DE5E1}">
      <dgm:prSet/>
      <dgm:spPr/>
      <dgm:t>
        <a:bodyPr/>
        <a:lstStyle/>
        <a:p>
          <a:endParaRPr lang="de-DE"/>
        </a:p>
      </dgm:t>
    </dgm:pt>
    <dgm:pt modelId="{3B4F3A67-DF10-453C-A62D-F3404F8599DF}" type="sibTrans" cxnId="{90E5AC78-3E13-4D8B-B6B1-AB96C09DE5E1}">
      <dgm:prSet/>
      <dgm:spPr/>
      <dgm:t>
        <a:bodyPr/>
        <a:lstStyle/>
        <a:p>
          <a:endParaRPr lang="de-DE"/>
        </a:p>
      </dgm:t>
    </dgm:pt>
    <dgm:pt modelId="{067FE176-01D7-48E0-8BC8-CD34C7B1FCEE}">
      <dgm:prSet/>
      <dgm:spPr/>
      <dgm:t>
        <a:bodyPr/>
        <a:lstStyle/>
        <a:p>
          <a:pPr rtl="0"/>
          <a:r>
            <a:rPr lang="de-DE" baseline="0" smtClean="0"/>
            <a:t>Ausländische Direktinvestitionen sind in der Türkei </a:t>
          </a:r>
          <a:r>
            <a:rPr lang="de-DE" b="1" baseline="0" smtClean="0"/>
            <a:t>möglich</a:t>
          </a:r>
          <a:r>
            <a:rPr lang="de-DE" baseline="0" smtClean="0"/>
            <a:t> und </a:t>
          </a:r>
          <a:r>
            <a:rPr lang="de-DE" b="1" baseline="0" smtClean="0"/>
            <a:t>nicht mehr genehmigungspflichtig</a:t>
          </a:r>
          <a:r>
            <a:rPr lang="de-DE" baseline="0" smtClean="0"/>
            <a:t>. </a:t>
          </a:r>
          <a:endParaRPr lang="de-DE"/>
        </a:p>
      </dgm:t>
    </dgm:pt>
    <dgm:pt modelId="{34A11866-3050-4760-AB65-37195D7E17B8}" type="parTrans" cxnId="{C888792D-67D2-47CC-AB43-FBB6FAC2B796}">
      <dgm:prSet/>
      <dgm:spPr/>
      <dgm:t>
        <a:bodyPr/>
        <a:lstStyle/>
        <a:p>
          <a:endParaRPr lang="de-DE"/>
        </a:p>
      </dgm:t>
    </dgm:pt>
    <dgm:pt modelId="{CD34F819-CD42-4884-9FBF-ED9DEC748262}" type="sibTrans" cxnId="{C888792D-67D2-47CC-AB43-FBB6FAC2B796}">
      <dgm:prSet/>
      <dgm:spPr/>
      <dgm:t>
        <a:bodyPr/>
        <a:lstStyle/>
        <a:p>
          <a:endParaRPr lang="de-DE"/>
        </a:p>
      </dgm:t>
    </dgm:pt>
    <dgm:pt modelId="{CF71AD36-C1D0-4672-A8D6-CE98686DABC4}">
      <dgm:prSet/>
      <dgm:spPr/>
      <dgm:t>
        <a:bodyPr/>
        <a:lstStyle/>
        <a:p>
          <a:pPr rtl="0"/>
          <a:r>
            <a:rPr lang="de-DE" baseline="0" smtClean="0"/>
            <a:t>Ausländische Investoren werden inländischen Investoren </a:t>
          </a:r>
          <a:r>
            <a:rPr lang="de-DE" b="1" baseline="0" smtClean="0"/>
            <a:t>gleichgestellt</a:t>
          </a:r>
          <a:r>
            <a:rPr lang="de-DE" baseline="0" smtClean="0"/>
            <a:t>. </a:t>
          </a:r>
          <a:endParaRPr lang="de-DE"/>
        </a:p>
      </dgm:t>
    </dgm:pt>
    <dgm:pt modelId="{DFE7597D-C4BC-4730-8DD4-02162FC85282}" type="parTrans" cxnId="{A36AE833-ACDA-4AB2-ACF9-13F3BD3E6A90}">
      <dgm:prSet/>
      <dgm:spPr/>
      <dgm:t>
        <a:bodyPr/>
        <a:lstStyle/>
        <a:p>
          <a:endParaRPr lang="de-DE"/>
        </a:p>
      </dgm:t>
    </dgm:pt>
    <dgm:pt modelId="{6751E60D-8DD0-410B-9038-3375848D8BF2}" type="sibTrans" cxnId="{A36AE833-ACDA-4AB2-ACF9-13F3BD3E6A90}">
      <dgm:prSet/>
      <dgm:spPr/>
      <dgm:t>
        <a:bodyPr/>
        <a:lstStyle/>
        <a:p>
          <a:endParaRPr lang="de-DE"/>
        </a:p>
      </dgm:t>
    </dgm:pt>
    <dgm:pt modelId="{922B6F25-6D64-46FB-8F82-2C1724357782}" type="pres">
      <dgm:prSet presAssocID="{7C40A470-D20B-4CCD-98E3-D7FBFD9D194B}" presName="hierChild1" presStyleCnt="0">
        <dgm:presLayoutVars>
          <dgm:orgChart val="1"/>
          <dgm:chPref val="1"/>
          <dgm:dir/>
          <dgm:animOne val="branch"/>
          <dgm:animLvl val="lvl"/>
          <dgm:resizeHandles/>
        </dgm:presLayoutVars>
      </dgm:prSet>
      <dgm:spPr/>
      <dgm:t>
        <a:bodyPr/>
        <a:lstStyle/>
        <a:p>
          <a:endParaRPr lang="de-DE"/>
        </a:p>
      </dgm:t>
    </dgm:pt>
    <dgm:pt modelId="{5E21B3F1-79DC-4E93-AAD8-0A70C6CF0C68}" type="pres">
      <dgm:prSet presAssocID="{24EFE277-B08B-4DEC-93B6-E90DA488B883}" presName="hierRoot1" presStyleCnt="0">
        <dgm:presLayoutVars>
          <dgm:hierBranch val="init"/>
        </dgm:presLayoutVars>
      </dgm:prSet>
      <dgm:spPr/>
    </dgm:pt>
    <dgm:pt modelId="{D26021F4-836A-4FD7-AD2C-DCA6299B900A}" type="pres">
      <dgm:prSet presAssocID="{24EFE277-B08B-4DEC-93B6-E90DA488B883}" presName="rootComposite1" presStyleCnt="0"/>
      <dgm:spPr/>
    </dgm:pt>
    <dgm:pt modelId="{B4CFBE67-14C0-41E6-9D2D-A17667DD2A6F}" type="pres">
      <dgm:prSet presAssocID="{24EFE277-B08B-4DEC-93B6-E90DA488B883}" presName="rootText1" presStyleLbl="node0" presStyleIdx="0" presStyleCnt="1">
        <dgm:presLayoutVars>
          <dgm:chPref val="3"/>
        </dgm:presLayoutVars>
      </dgm:prSet>
      <dgm:spPr/>
      <dgm:t>
        <a:bodyPr/>
        <a:lstStyle/>
        <a:p>
          <a:endParaRPr lang="de-DE"/>
        </a:p>
      </dgm:t>
    </dgm:pt>
    <dgm:pt modelId="{6E3A05F1-5095-409C-9075-4CFB0D26E704}" type="pres">
      <dgm:prSet presAssocID="{24EFE277-B08B-4DEC-93B6-E90DA488B883}" presName="rootConnector1" presStyleLbl="node1" presStyleIdx="0" presStyleCnt="0"/>
      <dgm:spPr/>
      <dgm:t>
        <a:bodyPr/>
        <a:lstStyle/>
        <a:p>
          <a:endParaRPr lang="de-DE"/>
        </a:p>
      </dgm:t>
    </dgm:pt>
    <dgm:pt modelId="{DDAF0BD0-1F22-4D58-9AF8-C6E76B47F1DF}" type="pres">
      <dgm:prSet presAssocID="{24EFE277-B08B-4DEC-93B6-E90DA488B883}" presName="hierChild2" presStyleCnt="0"/>
      <dgm:spPr/>
    </dgm:pt>
    <dgm:pt modelId="{BE800CB3-C4A6-4983-BCF1-AA74701126CE}" type="pres">
      <dgm:prSet presAssocID="{34A11866-3050-4760-AB65-37195D7E17B8}" presName="Name37" presStyleLbl="parChTrans1D2" presStyleIdx="0" presStyleCnt="2"/>
      <dgm:spPr/>
      <dgm:t>
        <a:bodyPr/>
        <a:lstStyle/>
        <a:p>
          <a:endParaRPr lang="de-DE"/>
        </a:p>
      </dgm:t>
    </dgm:pt>
    <dgm:pt modelId="{FB2B9456-BD2C-4E6D-B911-12ED4B6A657A}" type="pres">
      <dgm:prSet presAssocID="{067FE176-01D7-48E0-8BC8-CD34C7B1FCEE}" presName="hierRoot2" presStyleCnt="0">
        <dgm:presLayoutVars>
          <dgm:hierBranch val="init"/>
        </dgm:presLayoutVars>
      </dgm:prSet>
      <dgm:spPr/>
    </dgm:pt>
    <dgm:pt modelId="{39D2CBB7-71E2-41A1-985A-1E9049C06F68}" type="pres">
      <dgm:prSet presAssocID="{067FE176-01D7-48E0-8BC8-CD34C7B1FCEE}" presName="rootComposite" presStyleCnt="0"/>
      <dgm:spPr/>
    </dgm:pt>
    <dgm:pt modelId="{6EF1AC16-D264-45B1-97A7-2B3609972751}" type="pres">
      <dgm:prSet presAssocID="{067FE176-01D7-48E0-8BC8-CD34C7B1FCEE}" presName="rootText" presStyleLbl="node2" presStyleIdx="0" presStyleCnt="2">
        <dgm:presLayoutVars>
          <dgm:chPref val="3"/>
        </dgm:presLayoutVars>
      </dgm:prSet>
      <dgm:spPr/>
      <dgm:t>
        <a:bodyPr/>
        <a:lstStyle/>
        <a:p>
          <a:endParaRPr lang="de-DE"/>
        </a:p>
      </dgm:t>
    </dgm:pt>
    <dgm:pt modelId="{51108852-DD5C-43D6-9C46-EECD04B33308}" type="pres">
      <dgm:prSet presAssocID="{067FE176-01D7-48E0-8BC8-CD34C7B1FCEE}" presName="rootConnector" presStyleLbl="node2" presStyleIdx="0" presStyleCnt="2"/>
      <dgm:spPr/>
      <dgm:t>
        <a:bodyPr/>
        <a:lstStyle/>
        <a:p>
          <a:endParaRPr lang="de-DE"/>
        </a:p>
      </dgm:t>
    </dgm:pt>
    <dgm:pt modelId="{B5AAAB46-0FB9-4A50-9CE7-86BB5CE14908}" type="pres">
      <dgm:prSet presAssocID="{067FE176-01D7-48E0-8BC8-CD34C7B1FCEE}" presName="hierChild4" presStyleCnt="0"/>
      <dgm:spPr/>
    </dgm:pt>
    <dgm:pt modelId="{308EDA3F-922A-42DA-8745-FD39D1F5ECD3}" type="pres">
      <dgm:prSet presAssocID="{067FE176-01D7-48E0-8BC8-CD34C7B1FCEE}" presName="hierChild5" presStyleCnt="0"/>
      <dgm:spPr/>
    </dgm:pt>
    <dgm:pt modelId="{887459FB-E2B3-4545-B9F9-6E58C71F4E90}" type="pres">
      <dgm:prSet presAssocID="{DFE7597D-C4BC-4730-8DD4-02162FC85282}" presName="Name37" presStyleLbl="parChTrans1D2" presStyleIdx="1" presStyleCnt="2"/>
      <dgm:spPr/>
      <dgm:t>
        <a:bodyPr/>
        <a:lstStyle/>
        <a:p>
          <a:endParaRPr lang="de-DE"/>
        </a:p>
      </dgm:t>
    </dgm:pt>
    <dgm:pt modelId="{0C2CABD1-93A5-4AF8-8111-11F09FD59D2C}" type="pres">
      <dgm:prSet presAssocID="{CF71AD36-C1D0-4672-A8D6-CE98686DABC4}" presName="hierRoot2" presStyleCnt="0">
        <dgm:presLayoutVars>
          <dgm:hierBranch val="init"/>
        </dgm:presLayoutVars>
      </dgm:prSet>
      <dgm:spPr/>
    </dgm:pt>
    <dgm:pt modelId="{9AC4AF7F-4EF2-4F33-8CC3-7D48D7B2FB64}" type="pres">
      <dgm:prSet presAssocID="{CF71AD36-C1D0-4672-A8D6-CE98686DABC4}" presName="rootComposite" presStyleCnt="0"/>
      <dgm:spPr/>
    </dgm:pt>
    <dgm:pt modelId="{0499E6EA-8FBA-4C88-9DBD-0B5E9E083C0C}" type="pres">
      <dgm:prSet presAssocID="{CF71AD36-C1D0-4672-A8D6-CE98686DABC4}" presName="rootText" presStyleLbl="node2" presStyleIdx="1" presStyleCnt="2">
        <dgm:presLayoutVars>
          <dgm:chPref val="3"/>
        </dgm:presLayoutVars>
      </dgm:prSet>
      <dgm:spPr/>
      <dgm:t>
        <a:bodyPr/>
        <a:lstStyle/>
        <a:p>
          <a:endParaRPr lang="de-DE"/>
        </a:p>
      </dgm:t>
    </dgm:pt>
    <dgm:pt modelId="{50B8D0C0-9B5E-43E1-BE3D-C0C5666A002D}" type="pres">
      <dgm:prSet presAssocID="{CF71AD36-C1D0-4672-A8D6-CE98686DABC4}" presName="rootConnector" presStyleLbl="node2" presStyleIdx="1" presStyleCnt="2"/>
      <dgm:spPr/>
      <dgm:t>
        <a:bodyPr/>
        <a:lstStyle/>
        <a:p>
          <a:endParaRPr lang="de-DE"/>
        </a:p>
      </dgm:t>
    </dgm:pt>
    <dgm:pt modelId="{5D5C9AC0-6C89-469F-A093-C74F66FFF267}" type="pres">
      <dgm:prSet presAssocID="{CF71AD36-C1D0-4672-A8D6-CE98686DABC4}" presName="hierChild4" presStyleCnt="0"/>
      <dgm:spPr/>
    </dgm:pt>
    <dgm:pt modelId="{03F7DCCA-8262-486F-B8D7-B388A853F2BF}" type="pres">
      <dgm:prSet presAssocID="{CF71AD36-C1D0-4672-A8D6-CE98686DABC4}" presName="hierChild5" presStyleCnt="0"/>
      <dgm:spPr/>
    </dgm:pt>
    <dgm:pt modelId="{4032F856-F643-4BA7-ACF1-2BD57EE9A265}" type="pres">
      <dgm:prSet presAssocID="{24EFE277-B08B-4DEC-93B6-E90DA488B883}" presName="hierChild3" presStyleCnt="0"/>
      <dgm:spPr/>
    </dgm:pt>
  </dgm:ptLst>
  <dgm:cxnLst>
    <dgm:cxn modelId="{C7B61E17-15FD-48E2-AA41-61B80C9F7782}" type="presOf" srcId="{067FE176-01D7-48E0-8BC8-CD34C7B1FCEE}" destId="{51108852-DD5C-43D6-9C46-EECD04B33308}" srcOrd="1" destOrd="0" presId="urn:microsoft.com/office/officeart/2005/8/layout/orgChart1"/>
    <dgm:cxn modelId="{84997B33-B0DB-4ECA-9346-5CB3FF97C5A2}" type="presOf" srcId="{DFE7597D-C4BC-4730-8DD4-02162FC85282}" destId="{887459FB-E2B3-4545-B9F9-6E58C71F4E90}" srcOrd="0" destOrd="0" presId="urn:microsoft.com/office/officeart/2005/8/layout/orgChart1"/>
    <dgm:cxn modelId="{5AA6C46F-4686-455E-B355-E5D587AF5A46}" type="presOf" srcId="{24EFE277-B08B-4DEC-93B6-E90DA488B883}" destId="{B4CFBE67-14C0-41E6-9D2D-A17667DD2A6F}" srcOrd="0" destOrd="0" presId="urn:microsoft.com/office/officeart/2005/8/layout/orgChart1"/>
    <dgm:cxn modelId="{90E5AC78-3E13-4D8B-B6B1-AB96C09DE5E1}" srcId="{7C40A470-D20B-4CCD-98E3-D7FBFD9D194B}" destId="{24EFE277-B08B-4DEC-93B6-E90DA488B883}" srcOrd="0" destOrd="0" parTransId="{58EAC468-21C7-47F1-BBE1-4BCF6E43ABD9}" sibTransId="{3B4F3A67-DF10-453C-A62D-F3404F8599DF}"/>
    <dgm:cxn modelId="{ED970BAB-AAB7-46CC-A43A-9EEDE96BD705}" type="presOf" srcId="{CF71AD36-C1D0-4672-A8D6-CE98686DABC4}" destId="{0499E6EA-8FBA-4C88-9DBD-0B5E9E083C0C}" srcOrd="0" destOrd="0" presId="urn:microsoft.com/office/officeart/2005/8/layout/orgChart1"/>
    <dgm:cxn modelId="{1A240ABC-7D37-4AF3-B075-27B196D55F0D}" type="presOf" srcId="{067FE176-01D7-48E0-8BC8-CD34C7B1FCEE}" destId="{6EF1AC16-D264-45B1-97A7-2B3609972751}" srcOrd="0" destOrd="0" presId="urn:microsoft.com/office/officeart/2005/8/layout/orgChart1"/>
    <dgm:cxn modelId="{AF4A48F6-C3B2-4681-A5B9-6D87C0422C12}" type="presOf" srcId="{24EFE277-B08B-4DEC-93B6-E90DA488B883}" destId="{6E3A05F1-5095-409C-9075-4CFB0D26E704}" srcOrd="1" destOrd="0" presId="urn:microsoft.com/office/officeart/2005/8/layout/orgChart1"/>
    <dgm:cxn modelId="{58339E21-7476-448A-A3FA-B1DFF2AF7749}" type="presOf" srcId="{CF71AD36-C1D0-4672-A8D6-CE98686DABC4}" destId="{50B8D0C0-9B5E-43E1-BE3D-C0C5666A002D}" srcOrd="1" destOrd="0" presId="urn:microsoft.com/office/officeart/2005/8/layout/orgChart1"/>
    <dgm:cxn modelId="{65DB62F9-DF46-4AF1-8E32-6698571B324C}" type="presOf" srcId="{7C40A470-D20B-4CCD-98E3-D7FBFD9D194B}" destId="{922B6F25-6D64-46FB-8F82-2C1724357782}" srcOrd="0" destOrd="0" presId="urn:microsoft.com/office/officeart/2005/8/layout/orgChart1"/>
    <dgm:cxn modelId="{AF6FE1C2-5916-47CA-B9DC-67303660CBF9}" type="presOf" srcId="{34A11866-3050-4760-AB65-37195D7E17B8}" destId="{BE800CB3-C4A6-4983-BCF1-AA74701126CE}" srcOrd="0" destOrd="0" presId="urn:microsoft.com/office/officeart/2005/8/layout/orgChart1"/>
    <dgm:cxn modelId="{C888792D-67D2-47CC-AB43-FBB6FAC2B796}" srcId="{24EFE277-B08B-4DEC-93B6-E90DA488B883}" destId="{067FE176-01D7-48E0-8BC8-CD34C7B1FCEE}" srcOrd="0" destOrd="0" parTransId="{34A11866-3050-4760-AB65-37195D7E17B8}" sibTransId="{CD34F819-CD42-4884-9FBF-ED9DEC748262}"/>
    <dgm:cxn modelId="{A36AE833-ACDA-4AB2-ACF9-13F3BD3E6A90}" srcId="{24EFE277-B08B-4DEC-93B6-E90DA488B883}" destId="{CF71AD36-C1D0-4672-A8D6-CE98686DABC4}" srcOrd="1" destOrd="0" parTransId="{DFE7597D-C4BC-4730-8DD4-02162FC85282}" sibTransId="{6751E60D-8DD0-410B-9038-3375848D8BF2}"/>
    <dgm:cxn modelId="{A561EC03-8939-40E5-9271-F66237299A7F}" type="presParOf" srcId="{922B6F25-6D64-46FB-8F82-2C1724357782}" destId="{5E21B3F1-79DC-4E93-AAD8-0A70C6CF0C68}" srcOrd="0" destOrd="0" presId="urn:microsoft.com/office/officeart/2005/8/layout/orgChart1"/>
    <dgm:cxn modelId="{7672F8CC-D6B7-458F-82E4-71F013151948}" type="presParOf" srcId="{5E21B3F1-79DC-4E93-AAD8-0A70C6CF0C68}" destId="{D26021F4-836A-4FD7-AD2C-DCA6299B900A}" srcOrd="0" destOrd="0" presId="urn:microsoft.com/office/officeart/2005/8/layout/orgChart1"/>
    <dgm:cxn modelId="{FC06A55C-3DF1-474B-95B9-B9A6BB349E85}" type="presParOf" srcId="{D26021F4-836A-4FD7-AD2C-DCA6299B900A}" destId="{B4CFBE67-14C0-41E6-9D2D-A17667DD2A6F}" srcOrd="0" destOrd="0" presId="urn:microsoft.com/office/officeart/2005/8/layout/orgChart1"/>
    <dgm:cxn modelId="{C54D34BA-0F05-4681-9681-F6E8CB1AEEE4}" type="presParOf" srcId="{D26021F4-836A-4FD7-AD2C-DCA6299B900A}" destId="{6E3A05F1-5095-409C-9075-4CFB0D26E704}" srcOrd="1" destOrd="0" presId="urn:microsoft.com/office/officeart/2005/8/layout/orgChart1"/>
    <dgm:cxn modelId="{76BA6333-E51B-4CBD-A607-55D28928F8D0}" type="presParOf" srcId="{5E21B3F1-79DC-4E93-AAD8-0A70C6CF0C68}" destId="{DDAF0BD0-1F22-4D58-9AF8-C6E76B47F1DF}" srcOrd="1" destOrd="0" presId="urn:microsoft.com/office/officeart/2005/8/layout/orgChart1"/>
    <dgm:cxn modelId="{0D716390-51B5-47CF-A24E-9340654A71C3}" type="presParOf" srcId="{DDAF0BD0-1F22-4D58-9AF8-C6E76B47F1DF}" destId="{BE800CB3-C4A6-4983-BCF1-AA74701126CE}" srcOrd="0" destOrd="0" presId="urn:microsoft.com/office/officeart/2005/8/layout/orgChart1"/>
    <dgm:cxn modelId="{0BB57271-B050-4147-8641-67495AF685C3}" type="presParOf" srcId="{DDAF0BD0-1F22-4D58-9AF8-C6E76B47F1DF}" destId="{FB2B9456-BD2C-4E6D-B911-12ED4B6A657A}" srcOrd="1" destOrd="0" presId="urn:microsoft.com/office/officeart/2005/8/layout/orgChart1"/>
    <dgm:cxn modelId="{F044D141-C4F3-4580-AFE5-4A6E04AFFF5C}" type="presParOf" srcId="{FB2B9456-BD2C-4E6D-B911-12ED4B6A657A}" destId="{39D2CBB7-71E2-41A1-985A-1E9049C06F68}" srcOrd="0" destOrd="0" presId="urn:microsoft.com/office/officeart/2005/8/layout/orgChart1"/>
    <dgm:cxn modelId="{A76FB703-B96E-47EF-A99A-75A04D5D5719}" type="presParOf" srcId="{39D2CBB7-71E2-41A1-985A-1E9049C06F68}" destId="{6EF1AC16-D264-45B1-97A7-2B3609972751}" srcOrd="0" destOrd="0" presId="urn:microsoft.com/office/officeart/2005/8/layout/orgChart1"/>
    <dgm:cxn modelId="{F86F8B2C-D61E-409B-B2A4-E87969E27EC8}" type="presParOf" srcId="{39D2CBB7-71E2-41A1-985A-1E9049C06F68}" destId="{51108852-DD5C-43D6-9C46-EECD04B33308}" srcOrd="1" destOrd="0" presId="urn:microsoft.com/office/officeart/2005/8/layout/orgChart1"/>
    <dgm:cxn modelId="{8C618C90-D293-400C-9BB9-B33C515EAEBE}" type="presParOf" srcId="{FB2B9456-BD2C-4E6D-B911-12ED4B6A657A}" destId="{B5AAAB46-0FB9-4A50-9CE7-86BB5CE14908}" srcOrd="1" destOrd="0" presId="urn:microsoft.com/office/officeart/2005/8/layout/orgChart1"/>
    <dgm:cxn modelId="{98691F60-B54A-453D-8FCC-14E154C8BB0C}" type="presParOf" srcId="{FB2B9456-BD2C-4E6D-B911-12ED4B6A657A}" destId="{308EDA3F-922A-42DA-8745-FD39D1F5ECD3}" srcOrd="2" destOrd="0" presId="urn:microsoft.com/office/officeart/2005/8/layout/orgChart1"/>
    <dgm:cxn modelId="{9ECCBAC2-26F2-48B8-BCD5-65AEB12B03C1}" type="presParOf" srcId="{DDAF0BD0-1F22-4D58-9AF8-C6E76B47F1DF}" destId="{887459FB-E2B3-4545-B9F9-6E58C71F4E90}" srcOrd="2" destOrd="0" presId="urn:microsoft.com/office/officeart/2005/8/layout/orgChart1"/>
    <dgm:cxn modelId="{05E1C223-5DD8-4D84-A32B-229ED92C8DD4}" type="presParOf" srcId="{DDAF0BD0-1F22-4D58-9AF8-C6E76B47F1DF}" destId="{0C2CABD1-93A5-4AF8-8111-11F09FD59D2C}" srcOrd="3" destOrd="0" presId="urn:microsoft.com/office/officeart/2005/8/layout/orgChart1"/>
    <dgm:cxn modelId="{328AAFD3-3393-4175-8AA5-B6B160FB2711}" type="presParOf" srcId="{0C2CABD1-93A5-4AF8-8111-11F09FD59D2C}" destId="{9AC4AF7F-4EF2-4F33-8CC3-7D48D7B2FB64}" srcOrd="0" destOrd="0" presId="urn:microsoft.com/office/officeart/2005/8/layout/orgChart1"/>
    <dgm:cxn modelId="{59061DCB-81A7-42D8-BF27-20D379D2C484}" type="presParOf" srcId="{9AC4AF7F-4EF2-4F33-8CC3-7D48D7B2FB64}" destId="{0499E6EA-8FBA-4C88-9DBD-0B5E9E083C0C}" srcOrd="0" destOrd="0" presId="urn:microsoft.com/office/officeart/2005/8/layout/orgChart1"/>
    <dgm:cxn modelId="{278E6FD9-9A92-417B-B6E2-683696056BEC}" type="presParOf" srcId="{9AC4AF7F-4EF2-4F33-8CC3-7D48D7B2FB64}" destId="{50B8D0C0-9B5E-43E1-BE3D-C0C5666A002D}" srcOrd="1" destOrd="0" presId="urn:microsoft.com/office/officeart/2005/8/layout/orgChart1"/>
    <dgm:cxn modelId="{9AE77C2A-9EEC-43AC-B980-698BEC117742}" type="presParOf" srcId="{0C2CABD1-93A5-4AF8-8111-11F09FD59D2C}" destId="{5D5C9AC0-6C89-469F-A093-C74F66FFF267}" srcOrd="1" destOrd="0" presId="urn:microsoft.com/office/officeart/2005/8/layout/orgChart1"/>
    <dgm:cxn modelId="{BAF13DB3-346F-4AD6-9949-BE1A48E1D4E3}" type="presParOf" srcId="{0C2CABD1-93A5-4AF8-8111-11F09FD59D2C}" destId="{03F7DCCA-8262-486F-B8D7-B388A853F2BF}" srcOrd="2" destOrd="0" presId="urn:microsoft.com/office/officeart/2005/8/layout/orgChart1"/>
    <dgm:cxn modelId="{72F7709D-1095-48F4-BC70-EFB1A7FC863C}" type="presParOf" srcId="{5E21B3F1-79DC-4E93-AAD8-0A70C6CF0C68}" destId="{4032F856-F643-4BA7-ACF1-2BD57EE9A265}"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0.xml><?xml version="1.0" encoding="utf-8"?>
<dgm:dataModel xmlns:dgm="http://schemas.openxmlformats.org/drawingml/2006/diagram" xmlns:a="http://schemas.openxmlformats.org/drawingml/2006/main">
  <dgm:ptLst>
    <dgm:pt modelId="{79F806F1-3463-4DC4-A5B6-9E5BF18046FF}" type="doc">
      <dgm:prSet loTypeId="urn:microsoft.com/office/officeart/2005/8/layout/hList1" loCatId="list" qsTypeId="urn:microsoft.com/office/officeart/2005/8/quickstyle/3d5" qsCatId="3D" csTypeId="urn:microsoft.com/office/officeart/2005/8/colors/accent1_2" csCatId="accent1"/>
      <dgm:spPr/>
      <dgm:t>
        <a:bodyPr/>
        <a:lstStyle/>
        <a:p>
          <a:endParaRPr lang="de-DE"/>
        </a:p>
      </dgm:t>
    </dgm:pt>
    <dgm:pt modelId="{873D9BAD-CE12-4EBE-AAB1-46B19E163C60}">
      <dgm:prSet/>
      <dgm:spPr/>
      <dgm:t>
        <a:bodyPr/>
        <a:lstStyle/>
        <a:p>
          <a:pPr rtl="0"/>
          <a:r>
            <a:rPr lang="de-DE" b="1" baseline="0" smtClean="0"/>
            <a:t>Vollstreckung ausländischer Schiedsgerichtsurteile</a:t>
          </a:r>
          <a:endParaRPr lang="de-DE"/>
        </a:p>
      </dgm:t>
    </dgm:pt>
    <dgm:pt modelId="{09A9B35A-196A-441A-92B7-2B3A6584610D}" type="parTrans" cxnId="{43CC934C-FC31-430B-AAF2-FE579FB442A2}">
      <dgm:prSet/>
      <dgm:spPr/>
      <dgm:t>
        <a:bodyPr/>
        <a:lstStyle/>
        <a:p>
          <a:endParaRPr lang="de-DE"/>
        </a:p>
      </dgm:t>
    </dgm:pt>
    <dgm:pt modelId="{AFF0535E-68AA-4515-8444-E4C9CDD6F55D}" type="sibTrans" cxnId="{43CC934C-FC31-430B-AAF2-FE579FB442A2}">
      <dgm:prSet/>
      <dgm:spPr/>
      <dgm:t>
        <a:bodyPr/>
        <a:lstStyle/>
        <a:p>
          <a:endParaRPr lang="de-DE"/>
        </a:p>
      </dgm:t>
    </dgm:pt>
    <dgm:pt modelId="{973ABD98-F375-49BF-8D44-F345259323FA}">
      <dgm:prSet/>
      <dgm:spPr/>
      <dgm:t>
        <a:bodyPr/>
        <a:lstStyle/>
        <a:p>
          <a:pPr rtl="0"/>
          <a:r>
            <a:rPr lang="de-DE" baseline="0" smtClean="0"/>
            <a:t>Die Republik Türkei ist seit 1992 Mitglied des New Yorker Übereinkommens über die Anerkennung und Vollstreckung ausländischer Schiedssprüche. Wegen der zahlreichen Mitgliedschaft von über 146 Staaten der Welt in diesem Übereinkommen, ist die weitgehende globale Gegenseitigkeit der Anerkennung und Vollstreckung ausländischer Schiedssprüche in der Türkei gewährleistet. </a:t>
          </a:r>
          <a:endParaRPr lang="de-DE"/>
        </a:p>
      </dgm:t>
    </dgm:pt>
    <dgm:pt modelId="{5DD1C1B6-5499-4A98-8DF1-9E2D0FD7CC1F}" type="parTrans" cxnId="{4D9DD416-A2E8-4855-886C-8D61BFFEE686}">
      <dgm:prSet/>
      <dgm:spPr/>
      <dgm:t>
        <a:bodyPr/>
        <a:lstStyle/>
        <a:p>
          <a:endParaRPr lang="de-DE"/>
        </a:p>
      </dgm:t>
    </dgm:pt>
    <dgm:pt modelId="{6AEB2936-DD8B-4CBE-894E-A18DBD77759A}" type="sibTrans" cxnId="{4D9DD416-A2E8-4855-886C-8D61BFFEE686}">
      <dgm:prSet/>
      <dgm:spPr/>
      <dgm:t>
        <a:bodyPr/>
        <a:lstStyle/>
        <a:p>
          <a:endParaRPr lang="de-DE"/>
        </a:p>
      </dgm:t>
    </dgm:pt>
    <dgm:pt modelId="{F234435A-CEF0-4A66-878E-FBBE7D3439FE}" type="pres">
      <dgm:prSet presAssocID="{79F806F1-3463-4DC4-A5B6-9E5BF18046FF}" presName="Name0" presStyleCnt="0">
        <dgm:presLayoutVars>
          <dgm:dir/>
          <dgm:animLvl val="lvl"/>
          <dgm:resizeHandles val="exact"/>
        </dgm:presLayoutVars>
      </dgm:prSet>
      <dgm:spPr/>
      <dgm:t>
        <a:bodyPr/>
        <a:lstStyle/>
        <a:p>
          <a:endParaRPr lang="de-DE"/>
        </a:p>
      </dgm:t>
    </dgm:pt>
    <dgm:pt modelId="{F4E8A900-7E91-41EA-A40D-FBF19463E530}" type="pres">
      <dgm:prSet presAssocID="{873D9BAD-CE12-4EBE-AAB1-46B19E163C60}" presName="composite" presStyleCnt="0"/>
      <dgm:spPr/>
    </dgm:pt>
    <dgm:pt modelId="{3649807D-D6E4-4EED-9093-C90A07A3F5C8}" type="pres">
      <dgm:prSet presAssocID="{873D9BAD-CE12-4EBE-AAB1-46B19E163C60}" presName="parTx" presStyleLbl="alignNode1" presStyleIdx="0" presStyleCnt="1">
        <dgm:presLayoutVars>
          <dgm:chMax val="0"/>
          <dgm:chPref val="0"/>
          <dgm:bulletEnabled val="1"/>
        </dgm:presLayoutVars>
      </dgm:prSet>
      <dgm:spPr/>
      <dgm:t>
        <a:bodyPr/>
        <a:lstStyle/>
        <a:p>
          <a:endParaRPr lang="de-DE"/>
        </a:p>
      </dgm:t>
    </dgm:pt>
    <dgm:pt modelId="{D418DBC4-6AD6-48A4-AC43-B3F1779E44B3}" type="pres">
      <dgm:prSet presAssocID="{873D9BAD-CE12-4EBE-AAB1-46B19E163C60}" presName="desTx" presStyleLbl="alignAccFollowNode1" presStyleIdx="0" presStyleCnt="1">
        <dgm:presLayoutVars>
          <dgm:bulletEnabled val="1"/>
        </dgm:presLayoutVars>
      </dgm:prSet>
      <dgm:spPr/>
      <dgm:t>
        <a:bodyPr/>
        <a:lstStyle/>
        <a:p>
          <a:endParaRPr lang="de-DE"/>
        </a:p>
      </dgm:t>
    </dgm:pt>
  </dgm:ptLst>
  <dgm:cxnLst>
    <dgm:cxn modelId="{4D9DD416-A2E8-4855-886C-8D61BFFEE686}" srcId="{873D9BAD-CE12-4EBE-AAB1-46B19E163C60}" destId="{973ABD98-F375-49BF-8D44-F345259323FA}" srcOrd="0" destOrd="0" parTransId="{5DD1C1B6-5499-4A98-8DF1-9E2D0FD7CC1F}" sibTransId="{6AEB2936-DD8B-4CBE-894E-A18DBD77759A}"/>
    <dgm:cxn modelId="{38D6686D-2177-48DF-A5EC-DF41D47FCA9D}" type="presOf" srcId="{973ABD98-F375-49BF-8D44-F345259323FA}" destId="{D418DBC4-6AD6-48A4-AC43-B3F1779E44B3}" srcOrd="0" destOrd="0" presId="urn:microsoft.com/office/officeart/2005/8/layout/hList1"/>
    <dgm:cxn modelId="{C44392CB-C3AD-4F0B-BCBE-9E777A284E29}" type="presOf" srcId="{79F806F1-3463-4DC4-A5B6-9E5BF18046FF}" destId="{F234435A-CEF0-4A66-878E-FBBE7D3439FE}" srcOrd="0" destOrd="0" presId="urn:microsoft.com/office/officeart/2005/8/layout/hList1"/>
    <dgm:cxn modelId="{43CC934C-FC31-430B-AAF2-FE579FB442A2}" srcId="{79F806F1-3463-4DC4-A5B6-9E5BF18046FF}" destId="{873D9BAD-CE12-4EBE-AAB1-46B19E163C60}" srcOrd="0" destOrd="0" parTransId="{09A9B35A-196A-441A-92B7-2B3A6584610D}" sibTransId="{AFF0535E-68AA-4515-8444-E4C9CDD6F55D}"/>
    <dgm:cxn modelId="{8D30F904-93B1-49BA-9FE7-CCBFF18232AC}" type="presOf" srcId="{873D9BAD-CE12-4EBE-AAB1-46B19E163C60}" destId="{3649807D-D6E4-4EED-9093-C90A07A3F5C8}" srcOrd="0" destOrd="0" presId="urn:microsoft.com/office/officeart/2005/8/layout/hList1"/>
    <dgm:cxn modelId="{56B7096D-0FC3-4CC5-8B67-15D122BF6427}" type="presParOf" srcId="{F234435A-CEF0-4A66-878E-FBBE7D3439FE}" destId="{F4E8A900-7E91-41EA-A40D-FBF19463E530}" srcOrd="0" destOrd="0" presId="urn:microsoft.com/office/officeart/2005/8/layout/hList1"/>
    <dgm:cxn modelId="{1C53C020-A930-4466-A2A5-CEF4EB6695AB}" type="presParOf" srcId="{F4E8A900-7E91-41EA-A40D-FBF19463E530}" destId="{3649807D-D6E4-4EED-9093-C90A07A3F5C8}" srcOrd="0" destOrd="0" presId="urn:microsoft.com/office/officeart/2005/8/layout/hList1"/>
    <dgm:cxn modelId="{5AC449DC-1A61-4040-8D96-27169270D907}" type="presParOf" srcId="{F4E8A900-7E91-41EA-A40D-FBF19463E530}" destId="{D418DBC4-6AD6-48A4-AC43-B3F1779E44B3}"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1.xml><?xml version="1.0" encoding="utf-8"?>
<dgm:dataModel xmlns:dgm="http://schemas.openxmlformats.org/drawingml/2006/diagram" xmlns:a="http://schemas.openxmlformats.org/drawingml/2006/main">
  <dgm:ptLst>
    <dgm:pt modelId="{A3329E41-E8A1-4F09-973F-6BC39232E602}" type="doc">
      <dgm:prSet loTypeId="urn:microsoft.com/office/officeart/2005/8/layout/vList2" loCatId="list" qsTypeId="urn:microsoft.com/office/officeart/2005/8/quickstyle/3d5" qsCatId="3D" csTypeId="urn:microsoft.com/office/officeart/2005/8/colors/accent1_2" csCatId="accent1"/>
      <dgm:spPr/>
      <dgm:t>
        <a:bodyPr/>
        <a:lstStyle/>
        <a:p>
          <a:endParaRPr lang="de-DE"/>
        </a:p>
      </dgm:t>
    </dgm:pt>
    <dgm:pt modelId="{CBBC669B-BD19-4E0F-B778-837B408472B6}">
      <dgm:prSet/>
      <dgm:spPr/>
      <dgm:t>
        <a:bodyPr/>
        <a:lstStyle/>
        <a:p>
          <a:pPr rtl="0"/>
          <a:r>
            <a:rPr lang="de-DE" baseline="0" smtClean="0"/>
            <a:t>Im Ergebnis sind die Bedingungen, unter denen die Anerkennung und Vollstreckbarerklärung von ausländischen Schiedsgerichtsurteilen in der Türkei im türkischen Gesetz entsprechend der Regelungen des New Yorker Übereinkommens geregelt. </a:t>
          </a:r>
          <a:endParaRPr lang="de-DE"/>
        </a:p>
      </dgm:t>
    </dgm:pt>
    <dgm:pt modelId="{D9E8AA4A-DFE8-4BDB-8A86-02B8342E77E1}" type="parTrans" cxnId="{E130266B-DF4E-49BE-A6EF-9A4D44E1A9F0}">
      <dgm:prSet/>
      <dgm:spPr/>
      <dgm:t>
        <a:bodyPr/>
        <a:lstStyle/>
        <a:p>
          <a:endParaRPr lang="de-DE"/>
        </a:p>
      </dgm:t>
    </dgm:pt>
    <dgm:pt modelId="{0EEF39C6-2674-4C83-A959-58B023E290F6}" type="sibTrans" cxnId="{E130266B-DF4E-49BE-A6EF-9A4D44E1A9F0}">
      <dgm:prSet/>
      <dgm:spPr/>
      <dgm:t>
        <a:bodyPr/>
        <a:lstStyle/>
        <a:p>
          <a:endParaRPr lang="de-DE"/>
        </a:p>
      </dgm:t>
    </dgm:pt>
    <dgm:pt modelId="{48F640D9-DC20-46D7-9F33-18F3894DB822}">
      <dgm:prSet/>
      <dgm:spPr/>
      <dgm:t>
        <a:bodyPr/>
        <a:lstStyle/>
        <a:p>
          <a:pPr rtl="0"/>
          <a:r>
            <a:rPr lang="de-DE" baseline="0" smtClean="0"/>
            <a:t>Danach kann das Gericht gemäß den Regelungen des Gesetzes zum internationalen Privatrecht und Verfahrensrecht die Anerkennung und Vollstreckbarerklärung des ausländischen Schiedsgerichtsurteils in der Türkei unter folgenden Voraussetzungen ablehnen: </a:t>
          </a:r>
          <a:endParaRPr lang="de-DE"/>
        </a:p>
      </dgm:t>
    </dgm:pt>
    <dgm:pt modelId="{18A8B8B9-0B0F-49FF-A179-424C37228B5E}" type="parTrans" cxnId="{5C897731-FCDC-4E17-AB26-1E6C29CB0DD2}">
      <dgm:prSet/>
      <dgm:spPr/>
      <dgm:t>
        <a:bodyPr/>
        <a:lstStyle/>
        <a:p>
          <a:endParaRPr lang="de-DE"/>
        </a:p>
      </dgm:t>
    </dgm:pt>
    <dgm:pt modelId="{52877364-C1CC-4F66-A581-19BC3FF9A3D7}" type="sibTrans" cxnId="{5C897731-FCDC-4E17-AB26-1E6C29CB0DD2}">
      <dgm:prSet/>
      <dgm:spPr/>
      <dgm:t>
        <a:bodyPr/>
        <a:lstStyle/>
        <a:p>
          <a:endParaRPr lang="de-DE"/>
        </a:p>
      </dgm:t>
    </dgm:pt>
    <dgm:pt modelId="{6CA42A28-38D7-4537-97A9-7095A62B10FD}" type="pres">
      <dgm:prSet presAssocID="{A3329E41-E8A1-4F09-973F-6BC39232E602}" presName="linear" presStyleCnt="0">
        <dgm:presLayoutVars>
          <dgm:animLvl val="lvl"/>
          <dgm:resizeHandles val="exact"/>
        </dgm:presLayoutVars>
      </dgm:prSet>
      <dgm:spPr/>
      <dgm:t>
        <a:bodyPr/>
        <a:lstStyle/>
        <a:p>
          <a:endParaRPr lang="de-DE"/>
        </a:p>
      </dgm:t>
    </dgm:pt>
    <dgm:pt modelId="{D55BC075-A18C-4E00-A927-499AC2025C2D}" type="pres">
      <dgm:prSet presAssocID="{CBBC669B-BD19-4E0F-B778-837B408472B6}" presName="parentText" presStyleLbl="node1" presStyleIdx="0" presStyleCnt="2">
        <dgm:presLayoutVars>
          <dgm:chMax val="0"/>
          <dgm:bulletEnabled val="1"/>
        </dgm:presLayoutVars>
      </dgm:prSet>
      <dgm:spPr/>
      <dgm:t>
        <a:bodyPr/>
        <a:lstStyle/>
        <a:p>
          <a:endParaRPr lang="de-DE"/>
        </a:p>
      </dgm:t>
    </dgm:pt>
    <dgm:pt modelId="{A0192658-3B53-477F-90BF-F58BFE143CF8}" type="pres">
      <dgm:prSet presAssocID="{0EEF39C6-2674-4C83-A959-58B023E290F6}" presName="spacer" presStyleCnt="0"/>
      <dgm:spPr/>
    </dgm:pt>
    <dgm:pt modelId="{DB08224E-3108-4BD2-BAA6-CF8642943C26}" type="pres">
      <dgm:prSet presAssocID="{48F640D9-DC20-46D7-9F33-18F3894DB822}" presName="parentText" presStyleLbl="node1" presStyleIdx="1" presStyleCnt="2">
        <dgm:presLayoutVars>
          <dgm:chMax val="0"/>
          <dgm:bulletEnabled val="1"/>
        </dgm:presLayoutVars>
      </dgm:prSet>
      <dgm:spPr/>
      <dgm:t>
        <a:bodyPr/>
        <a:lstStyle/>
        <a:p>
          <a:endParaRPr lang="de-DE"/>
        </a:p>
      </dgm:t>
    </dgm:pt>
  </dgm:ptLst>
  <dgm:cxnLst>
    <dgm:cxn modelId="{9F3FA8DD-F61A-4C32-9D58-55DB32CCC213}" type="presOf" srcId="{48F640D9-DC20-46D7-9F33-18F3894DB822}" destId="{DB08224E-3108-4BD2-BAA6-CF8642943C26}" srcOrd="0" destOrd="0" presId="urn:microsoft.com/office/officeart/2005/8/layout/vList2"/>
    <dgm:cxn modelId="{5C897731-FCDC-4E17-AB26-1E6C29CB0DD2}" srcId="{A3329E41-E8A1-4F09-973F-6BC39232E602}" destId="{48F640D9-DC20-46D7-9F33-18F3894DB822}" srcOrd="1" destOrd="0" parTransId="{18A8B8B9-0B0F-49FF-A179-424C37228B5E}" sibTransId="{52877364-C1CC-4F66-A581-19BC3FF9A3D7}"/>
    <dgm:cxn modelId="{14A43F76-C05B-4274-84E7-6FFD9DD5FA87}" type="presOf" srcId="{CBBC669B-BD19-4E0F-B778-837B408472B6}" destId="{D55BC075-A18C-4E00-A927-499AC2025C2D}" srcOrd="0" destOrd="0" presId="urn:microsoft.com/office/officeart/2005/8/layout/vList2"/>
    <dgm:cxn modelId="{6448761F-BF76-4DBD-8E57-EA3AD597A9F9}" type="presOf" srcId="{A3329E41-E8A1-4F09-973F-6BC39232E602}" destId="{6CA42A28-38D7-4537-97A9-7095A62B10FD}" srcOrd="0" destOrd="0" presId="urn:microsoft.com/office/officeart/2005/8/layout/vList2"/>
    <dgm:cxn modelId="{E130266B-DF4E-49BE-A6EF-9A4D44E1A9F0}" srcId="{A3329E41-E8A1-4F09-973F-6BC39232E602}" destId="{CBBC669B-BD19-4E0F-B778-837B408472B6}" srcOrd="0" destOrd="0" parTransId="{D9E8AA4A-DFE8-4BDB-8A86-02B8342E77E1}" sibTransId="{0EEF39C6-2674-4C83-A959-58B023E290F6}"/>
    <dgm:cxn modelId="{DFF0A1E2-62D6-4FF1-8C58-EA5CB2AB744A}" type="presParOf" srcId="{6CA42A28-38D7-4537-97A9-7095A62B10FD}" destId="{D55BC075-A18C-4E00-A927-499AC2025C2D}" srcOrd="0" destOrd="0" presId="urn:microsoft.com/office/officeart/2005/8/layout/vList2"/>
    <dgm:cxn modelId="{85A3377B-35D1-4C2B-B73E-BA28A2238F2C}" type="presParOf" srcId="{6CA42A28-38D7-4537-97A9-7095A62B10FD}" destId="{A0192658-3B53-477F-90BF-F58BFE143CF8}" srcOrd="1" destOrd="0" presId="urn:microsoft.com/office/officeart/2005/8/layout/vList2"/>
    <dgm:cxn modelId="{A8E8E648-0048-46ED-A20E-220FC53FACFC}" type="presParOf" srcId="{6CA42A28-38D7-4537-97A9-7095A62B10FD}" destId="{DB08224E-3108-4BD2-BAA6-CF8642943C26}"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2.xml><?xml version="1.0" encoding="utf-8"?>
<dgm:dataModel xmlns:dgm="http://schemas.openxmlformats.org/drawingml/2006/diagram" xmlns:a="http://schemas.openxmlformats.org/drawingml/2006/main">
  <dgm:ptLst>
    <dgm:pt modelId="{63E976D2-428F-45B6-A324-FB69D077BA6B}" type="doc">
      <dgm:prSet loTypeId="urn:microsoft.com/office/officeart/2005/8/layout/vList2" loCatId="list" qsTypeId="urn:microsoft.com/office/officeart/2005/8/quickstyle/3d5" qsCatId="3D" csTypeId="urn:microsoft.com/office/officeart/2005/8/colors/accent1_2" csCatId="accent1"/>
      <dgm:spPr/>
      <dgm:t>
        <a:bodyPr/>
        <a:lstStyle/>
        <a:p>
          <a:endParaRPr lang="de-DE"/>
        </a:p>
      </dgm:t>
    </dgm:pt>
    <dgm:pt modelId="{E4DCDA9B-FB6D-4AEF-BCC0-707032742F44}">
      <dgm:prSet/>
      <dgm:spPr/>
      <dgm:t>
        <a:bodyPr/>
        <a:lstStyle/>
        <a:p>
          <a:pPr rtl="0"/>
          <a:r>
            <a:rPr lang="tr-TR" baseline="0" smtClean="0"/>
            <a:t>a) </a:t>
          </a:r>
          <a:r>
            <a:rPr lang="de-DE" baseline="0" smtClean="0"/>
            <a:t>wenn keine Schiedsgerichtsvereinbarung getroffen wurde bzw. der Hauptvertrag keine Schiedsgerichtsklausel enthält; </a:t>
          </a:r>
          <a:endParaRPr lang="de-DE"/>
        </a:p>
      </dgm:t>
    </dgm:pt>
    <dgm:pt modelId="{C1338EC5-4BF9-462D-80DC-1EE616CE43E1}" type="parTrans" cxnId="{8C502127-71F4-46EB-B01C-A4DD352C4022}">
      <dgm:prSet/>
      <dgm:spPr/>
      <dgm:t>
        <a:bodyPr/>
        <a:lstStyle/>
        <a:p>
          <a:endParaRPr lang="de-DE"/>
        </a:p>
      </dgm:t>
    </dgm:pt>
    <dgm:pt modelId="{39427717-25E8-49FB-B10C-969925E3A4F4}" type="sibTrans" cxnId="{8C502127-71F4-46EB-B01C-A4DD352C4022}">
      <dgm:prSet/>
      <dgm:spPr/>
      <dgm:t>
        <a:bodyPr/>
        <a:lstStyle/>
        <a:p>
          <a:endParaRPr lang="de-DE"/>
        </a:p>
      </dgm:t>
    </dgm:pt>
    <dgm:pt modelId="{C732D158-80BB-495F-AAD7-210782B3B606}">
      <dgm:prSet/>
      <dgm:spPr/>
      <dgm:t>
        <a:bodyPr/>
        <a:lstStyle/>
        <a:p>
          <a:pPr rtl="0"/>
          <a:r>
            <a:rPr lang="tr-TR" baseline="0" smtClean="0"/>
            <a:t>b) </a:t>
          </a:r>
          <a:r>
            <a:rPr lang="de-DE" baseline="0" smtClean="0"/>
            <a:t>wenn der Titel des Schiedsgerichtsurteiles gegen den den türkischen </a:t>
          </a:r>
          <a:r>
            <a:rPr lang="de-DE" i="1" baseline="0" smtClean="0"/>
            <a:t>ordre public </a:t>
          </a:r>
          <a:r>
            <a:rPr lang="de-DE" baseline="0" smtClean="0"/>
            <a:t>(Grundlegende der inländischen Wertvorstellungen) verstößt;</a:t>
          </a:r>
          <a:endParaRPr lang="de-DE"/>
        </a:p>
      </dgm:t>
    </dgm:pt>
    <dgm:pt modelId="{429CCFBF-301E-441F-A404-F63CB77299C2}" type="parTrans" cxnId="{415B1E5A-C49F-400A-9056-87CD8362E5F5}">
      <dgm:prSet/>
      <dgm:spPr/>
      <dgm:t>
        <a:bodyPr/>
        <a:lstStyle/>
        <a:p>
          <a:endParaRPr lang="de-DE"/>
        </a:p>
      </dgm:t>
    </dgm:pt>
    <dgm:pt modelId="{7CB8553A-CD4A-48F2-AFA4-7BDF8E5CE84A}" type="sibTrans" cxnId="{415B1E5A-C49F-400A-9056-87CD8362E5F5}">
      <dgm:prSet/>
      <dgm:spPr/>
      <dgm:t>
        <a:bodyPr/>
        <a:lstStyle/>
        <a:p>
          <a:endParaRPr lang="de-DE"/>
        </a:p>
      </dgm:t>
    </dgm:pt>
    <dgm:pt modelId="{8B7A78FD-A55B-4C91-83F5-19211A25AC2D}">
      <dgm:prSet/>
      <dgm:spPr/>
      <dgm:t>
        <a:bodyPr/>
        <a:lstStyle/>
        <a:p>
          <a:pPr rtl="0"/>
          <a:r>
            <a:rPr lang="tr-TR" baseline="0" smtClean="0"/>
            <a:t>c)</a:t>
          </a:r>
          <a:r>
            <a:rPr lang="de-DE" baseline="0" smtClean="0"/>
            <a:t> wenn das Schiedsgerichtsurteil eine Angelegenheit betrifft, die entsprechend den türkischen Gesetzes nicht im Wege der Schiedsgerichtsbarkeit geregelt werden kann; </a:t>
          </a:r>
          <a:endParaRPr lang="de-DE"/>
        </a:p>
      </dgm:t>
    </dgm:pt>
    <dgm:pt modelId="{3B27E2CC-5AED-4BA2-A53B-2579595AD947}" type="parTrans" cxnId="{29F37E27-6C28-4149-87B0-928FA781B374}">
      <dgm:prSet/>
      <dgm:spPr/>
      <dgm:t>
        <a:bodyPr/>
        <a:lstStyle/>
        <a:p>
          <a:endParaRPr lang="de-DE"/>
        </a:p>
      </dgm:t>
    </dgm:pt>
    <dgm:pt modelId="{273007E0-6DF5-4A51-BE63-7E423AEB495A}" type="sibTrans" cxnId="{29F37E27-6C28-4149-87B0-928FA781B374}">
      <dgm:prSet/>
      <dgm:spPr/>
      <dgm:t>
        <a:bodyPr/>
        <a:lstStyle/>
        <a:p>
          <a:endParaRPr lang="de-DE"/>
        </a:p>
      </dgm:t>
    </dgm:pt>
    <dgm:pt modelId="{04BBC0E4-7663-4A30-948E-ACACAE7F0AC5}">
      <dgm:prSet/>
      <dgm:spPr/>
      <dgm:t>
        <a:bodyPr/>
        <a:lstStyle/>
        <a:p>
          <a:pPr rtl="0"/>
          <a:r>
            <a:rPr lang="de-DE" baseline="0" smtClean="0"/>
            <a:t>d</a:t>
          </a:r>
          <a:r>
            <a:rPr lang="tr-TR" baseline="0" smtClean="0"/>
            <a:t>) </a:t>
          </a:r>
          <a:r>
            <a:rPr lang="de-DE" baseline="0" smtClean="0"/>
            <a:t>wenn eine der Parteien vor dem Schiedsgericht nicht ordnungsgemäß vertreten wurde und dies ausdrücklich gerügt hat; </a:t>
          </a:r>
          <a:endParaRPr lang="de-DE"/>
        </a:p>
      </dgm:t>
    </dgm:pt>
    <dgm:pt modelId="{A5647B81-A372-464B-A1AD-4C006BFDB172}" type="parTrans" cxnId="{56373676-40CD-49DD-B6CA-9767EC528481}">
      <dgm:prSet/>
      <dgm:spPr/>
      <dgm:t>
        <a:bodyPr/>
        <a:lstStyle/>
        <a:p>
          <a:endParaRPr lang="de-DE"/>
        </a:p>
      </dgm:t>
    </dgm:pt>
    <dgm:pt modelId="{E5FE3AB4-C002-4CA8-A06C-B85536F47807}" type="sibTrans" cxnId="{56373676-40CD-49DD-B6CA-9767EC528481}">
      <dgm:prSet/>
      <dgm:spPr/>
      <dgm:t>
        <a:bodyPr/>
        <a:lstStyle/>
        <a:p>
          <a:endParaRPr lang="de-DE"/>
        </a:p>
      </dgm:t>
    </dgm:pt>
    <dgm:pt modelId="{C251E353-E024-4773-8951-2F8E1A48CC18}" type="pres">
      <dgm:prSet presAssocID="{63E976D2-428F-45B6-A324-FB69D077BA6B}" presName="linear" presStyleCnt="0">
        <dgm:presLayoutVars>
          <dgm:animLvl val="lvl"/>
          <dgm:resizeHandles val="exact"/>
        </dgm:presLayoutVars>
      </dgm:prSet>
      <dgm:spPr/>
      <dgm:t>
        <a:bodyPr/>
        <a:lstStyle/>
        <a:p>
          <a:endParaRPr lang="de-DE"/>
        </a:p>
      </dgm:t>
    </dgm:pt>
    <dgm:pt modelId="{9CBDEAC8-ECAE-40C2-A643-B3C97477BDD9}" type="pres">
      <dgm:prSet presAssocID="{E4DCDA9B-FB6D-4AEF-BCC0-707032742F44}" presName="parentText" presStyleLbl="node1" presStyleIdx="0" presStyleCnt="4">
        <dgm:presLayoutVars>
          <dgm:chMax val="0"/>
          <dgm:bulletEnabled val="1"/>
        </dgm:presLayoutVars>
      </dgm:prSet>
      <dgm:spPr/>
      <dgm:t>
        <a:bodyPr/>
        <a:lstStyle/>
        <a:p>
          <a:endParaRPr lang="de-DE"/>
        </a:p>
      </dgm:t>
    </dgm:pt>
    <dgm:pt modelId="{17A4BA11-C5A2-4B05-98FA-51F3E5C4AADE}" type="pres">
      <dgm:prSet presAssocID="{39427717-25E8-49FB-B10C-969925E3A4F4}" presName="spacer" presStyleCnt="0"/>
      <dgm:spPr/>
    </dgm:pt>
    <dgm:pt modelId="{71227F46-1361-4DE7-89B3-4FD578432E33}" type="pres">
      <dgm:prSet presAssocID="{C732D158-80BB-495F-AAD7-210782B3B606}" presName="parentText" presStyleLbl="node1" presStyleIdx="1" presStyleCnt="4">
        <dgm:presLayoutVars>
          <dgm:chMax val="0"/>
          <dgm:bulletEnabled val="1"/>
        </dgm:presLayoutVars>
      </dgm:prSet>
      <dgm:spPr/>
      <dgm:t>
        <a:bodyPr/>
        <a:lstStyle/>
        <a:p>
          <a:endParaRPr lang="de-DE"/>
        </a:p>
      </dgm:t>
    </dgm:pt>
    <dgm:pt modelId="{9C451CA3-C10C-43E8-8B77-90F6DD19BFBA}" type="pres">
      <dgm:prSet presAssocID="{7CB8553A-CD4A-48F2-AFA4-7BDF8E5CE84A}" presName="spacer" presStyleCnt="0"/>
      <dgm:spPr/>
    </dgm:pt>
    <dgm:pt modelId="{B0CAA2D0-19B0-4067-99AF-481CB5B3D1F1}" type="pres">
      <dgm:prSet presAssocID="{8B7A78FD-A55B-4C91-83F5-19211A25AC2D}" presName="parentText" presStyleLbl="node1" presStyleIdx="2" presStyleCnt="4">
        <dgm:presLayoutVars>
          <dgm:chMax val="0"/>
          <dgm:bulletEnabled val="1"/>
        </dgm:presLayoutVars>
      </dgm:prSet>
      <dgm:spPr/>
      <dgm:t>
        <a:bodyPr/>
        <a:lstStyle/>
        <a:p>
          <a:endParaRPr lang="de-DE"/>
        </a:p>
      </dgm:t>
    </dgm:pt>
    <dgm:pt modelId="{7C34B832-B7EE-4C10-8B6D-AB1BECBB91A8}" type="pres">
      <dgm:prSet presAssocID="{273007E0-6DF5-4A51-BE63-7E423AEB495A}" presName="spacer" presStyleCnt="0"/>
      <dgm:spPr/>
    </dgm:pt>
    <dgm:pt modelId="{2E56B4CD-CD69-4F3C-B787-4F46B9804CF2}" type="pres">
      <dgm:prSet presAssocID="{04BBC0E4-7663-4A30-948E-ACACAE7F0AC5}" presName="parentText" presStyleLbl="node1" presStyleIdx="3" presStyleCnt="4">
        <dgm:presLayoutVars>
          <dgm:chMax val="0"/>
          <dgm:bulletEnabled val="1"/>
        </dgm:presLayoutVars>
      </dgm:prSet>
      <dgm:spPr/>
      <dgm:t>
        <a:bodyPr/>
        <a:lstStyle/>
        <a:p>
          <a:endParaRPr lang="de-DE"/>
        </a:p>
      </dgm:t>
    </dgm:pt>
  </dgm:ptLst>
  <dgm:cxnLst>
    <dgm:cxn modelId="{8B84C732-ED37-474F-B894-1A8C29C7A248}" type="presOf" srcId="{63E976D2-428F-45B6-A324-FB69D077BA6B}" destId="{C251E353-E024-4773-8951-2F8E1A48CC18}" srcOrd="0" destOrd="0" presId="urn:microsoft.com/office/officeart/2005/8/layout/vList2"/>
    <dgm:cxn modelId="{8C502127-71F4-46EB-B01C-A4DD352C4022}" srcId="{63E976D2-428F-45B6-A324-FB69D077BA6B}" destId="{E4DCDA9B-FB6D-4AEF-BCC0-707032742F44}" srcOrd="0" destOrd="0" parTransId="{C1338EC5-4BF9-462D-80DC-1EE616CE43E1}" sibTransId="{39427717-25E8-49FB-B10C-969925E3A4F4}"/>
    <dgm:cxn modelId="{415B1E5A-C49F-400A-9056-87CD8362E5F5}" srcId="{63E976D2-428F-45B6-A324-FB69D077BA6B}" destId="{C732D158-80BB-495F-AAD7-210782B3B606}" srcOrd="1" destOrd="0" parTransId="{429CCFBF-301E-441F-A404-F63CB77299C2}" sibTransId="{7CB8553A-CD4A-48F2-AFA4-7BDF8E5CE84A}"/>
    <dgm:cxn modelId="{33EB4E72-99FA-4D2B-957A-169EFAD8C495}" type="presOf" srcId="{C732D158-80BB-495F-AAD7-210782B3B606}" destId="{71227F46-1361-4DE7-89B3-4FD578432E33}" srcOrd="0" destOrd="0" presId="urn:microsoft.com/office/officeart/2005/8/layout/vList2"/>
    <dgm:cxn modelId="{29F37E27-6C28-4149-87B0-928FA781B374}" srcId="{63E976D2-428F-45B6-A324-FB69D077BA6B}" destId="{8B7A78FD-A55B-4C91-83F5-19211A25AC2D}" srcOrd="2" destOrd="0" parTransId="{3B27E2CC-5AED-4BA2-A53B-2579595AD947}" sibTransId="{273007E0-6DF5-4A51-BE63-7E423AEB495A}"/>
    <dgm:cxn modelId="{56373676-40CD-49DD-B6CA-9767EC528481}" srcId="{63E976D2-428F-45B6-A324-FB69D077BA6B}" destId="{04BBC0E4-7663-4A30-948E-ACACAE7F0AC5}" srcOrd="3" destOrd="0" parTransId="{A5647B81-A372-464B-A1AD-4C006BFDB172}" sibTransId="{E5FE3AB4-C002-4CA8-A06C-B85536F47807}"/>
    <dgm:cxn modelId="{34514C1C-B727-4405-A4C1-2C2961DB5FC5}" type="presOf" srcId="{04BBC0E4-7663-4A30-948E-ACACAE7F0AC5}" destId="{2E56B4CD-CD69-4F3C-B787-4F46B9804CF2}" srcOrd="0" destOrd="0" presId="urn:microsoft.com/office/officeart/2005/8/layout/vList2"/>
    <dgm:cxn modelId="{81CA620B-AC14-4DED-AA6B-B9DD9A97C2B5}" type="presOf" srcId="{8B7A78FD-A55B-4C91-83F5-19211A25AC2D}" destId="{B0CAA2D0-19B0-4067-99AF-481CB5B3D1F1}" srcOrd="0" destOrd="0" presId="urn:microsoft.com/office/officeart/2005/8/layout/vList2"/>
    <dgm:cxn modelId="{45DAAA86-18C5-47A5-99AA-6F84DA0B8D16}" type="presOf" srcId="{E4DCDA9B-FB6D-4AEF-BCC0-707032742F44}" destId="{9CBDEAC8-ECAE-40C2-A643-B3C97477BDD9}" srcOrd="0" destOrd="0" presId="urn:microsoft.com/office/officeart/2005/8/layout/vList2"/>
    <dgm:cxn modelId="{941B4F8E-2B58-4E95-A6B4-E2FE1C063A21}" type="presParOf" srcId="{C251E353-E024-4773-8951-2F8E1A48CC18}" destId="{9CBDEAC8-ECAE-40C2-A643-B3C97477BDD9}" srcOrd="0" destOrd="0" presId="urn:microsoft.com/office/officeart/2005/8/layout/vList2"/>
    <dgm:cxn modelId="{7D9A8706-8C2D-42EC-BF57-9BF3A0BF98F3}" type="presParOf" srcId="{C251E353-E024-4773-8951-2F8E1A48CC18}" destId="{17A4BA11-C5A2-4B05-98FA-51F3E5C4AADE}" srcOrd="1" destOrd="0" presId="urn:microsoft.com/office/officeart/2005/8/layout/vList2"/>
    <dgm:cxn modelId="{57789E54-B8A5-4D49-B63F-A21B337B2729}" type="presParOf" srcId="{C251E353-E024-4773-8951-2F8E1A48CC18}" destId="{71227F46-1361-4DE7-89B3-4FD578432E33}" srcOrd="2" destOrd="0" presId="urn:microsoft.com/office/officeart/2005/8/layout/vList2"/>
    <dgm:cxn modelId="{AEE17321-A4F5-431F-B042-E3F90967F1D7}" type="presParOf" srcId="{C251E353-E024-4773-8951-2F8E1A48CC18}" destId="{9C451CA3-C10C-43E8-8B77-90F6DD19BFBA}" srcOrd="3" destOrd="0" presId="urn:microsoft.com/office/officeart/2005/8/layout/vList2"/>
    <dgm:cxn modelId="{47214270-F6A5-408B-9D03-2A0E1F0E5E64}" type="presParOf" srcId="{C251E353-E024-4773-8951-2F8E1A48CC18}" destId="{B0CAA2D0-19B0-4067-99AF-481CB5B3D1F1}" srcOrd="4" destOrd="0" presId="urn:microsoft.com/office/officeart/2005/8/layout/vList2"/>
    <dgm:cxn modelId="{4AF6DF41-C13E-4A30-8C8A-60D49F12F4BC}" type="presParOf" srcId="{C251E353-E024-4773-8951-2F8E1A48CC18}" destId="{7C34B832-B7EE-4C10-8B6D-AB1BECBB91A8}" srcOrd="5" destOrd="0" presId="urn:microsoft.com/office/officeart/2005/8/layout/vList2"/>
    <dgm:cxn modelId="{1BB062E8-A82D-48DA-9185-D1FAEC57BA77}" type="presParOf" srcId="{C251E353-E024-4773-8951-2F8E1A48CC18}" destId="{2E56B4CD-CD69-4F3C-B787-4F46B9804CF2}"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3.xml><?xml version="1.0" encoding="utf-8"?>
<dgm:dataModel xmlns:dgm="http://schemas.openxmlformats.org/drawingml/2006/diagram" xmlns:a="http://schemas.openxmlformats.org/drawingml/2006/main">
  <dgm:ptLst>
    <dgm:pt modelId="{ED267901-DC68-4315-8504-1D7E3C810765}" type="doc">
      <dgm:prSet loTypeId="urn:microsoft.com/office/officeart/2005/8/layout/vList2" loCatId="list" qsTypeId="urn:microsoft.com/office/officeart/2005/8/quickstyle/3d5" qsCatId="3D" csTypeId="urn:microsoft.com/office/officeart/2005/8/colors/accent1_2" csCatId="accent1"/>
      <dgm:spPr/>
      <dgm:t>
        <a:bodyPr/>
        <a:lstStyle/>
        <a:p>
          <a:endParaRPr lang="de-DE"/>
        </a:p>
      </dgm:t>
    </dgm:pt>
    <dgm:pt modelId="{F1801F19-CE64-4BFE-9084-B1B360798169}">
      <dgm:prSet/>
      <dgm:spPr/>
      <dgm:t>
        <a:bodyPr/>
        <a:lstStyle/>
        <a:p>
          <a:pPr rtl="0"/>
          <a:r>
            <a:rPr lang="de-DE" baseline="0" smtClean="0"/>
            <a:t>e</a:t>
          </a:r>
          <a:r>
            <a:rPr lang="tr-TR" baseline="0" smtClean="0"/>
            <a:t>) </a:t>
          </a:r>
          <a:r>
            <a:rPr lang="de-DE" baseline="0" smtClean="0"/>
            <a:t>wenn die Partei, gegen die das anzuerkennende und vollstreckbar zu erklärende Schiedsgerichtsurteil wirkt, bei der Wahl der Schiedsrichter nicht ordnungsgemäß beteiligt wurde oder in seinen Vertretungs- und Verteidigungshandlungen beschränkt wurde;</a:t>
          </a:r>
          <a:endParaRPr lang="de-DE"/>
        </a:p>
      </dgm:t>
    </dgm:pt>
    <dgm:pt modelId="{8205185F-ED10-4EF2-A4BE-529F420507D9}" type="parTrans" cxnId="{E735EA7C-0A14-4056-81A8-49A5794A4978}">
      <dgm:prSet/>
      <dgm:spPr/>
      <dgm:t>
        <a:bodyPr/>
        <a:lstStyle/>
        <a:p>
          <a:endParaRPr lang="de-DE"/>
        </a:p>
      </dgm:t>
    </dgm:pt>
    <dgm:pt modelId="{F326C4DA-C987-4BE1-9820-1B7AF370A16D}" type="sibTrans" cxnId="{E735EA7C-0A14-4056-81A8-49A5794A4978}">
      <dgm:prSet/>
      <dgm:spPr/>
      <dgm:t>
        <a:bodyPr/>
        <a:lstStyle/>
        <a:p>
          <a:endParaRPr lang="de-DE"/>
        </a:p>
      </dgm:t>
    </dgm:pt>
    <dgm:pt modelId="{986A8BFD-A597-4D3E-A496-43CA5861B3B0}">
      <dgm:prSet/>
      <dgm:spPr/>
      <dgm:t>
        <a:bodyPr/>
        <a:lstStyle/>
        <a:p>
          <a:pPr rtl="0"/>
          <a:r>
            <a:rPr lang="de-DE" baseline="0" smtClean="0"/>
            <a:t>f) im Falle der Unterwerfung der Schiedsgerichtsvereinbarung oder -klausel unter ein materielles ausländisches Recht, wonach der Titel gegen das dortige Gesetz verstößt;</a:t>
          </a:r>
          <a:endParaRPr lang="de-DE"/>
        </a:p>
      </dgm:t>
    </dgm:pt>
    <dgm:pt modelId="{0B79A4E5-CE1D-4F2C-980F-6308DF39924F}" type="parTrans" cxnId="{F77BFA09-DA7C-4E13-81AD-DC0B28E8AEDF}">
      <dgm:prSet/>
      <dgm:spPr/>
      <dgm:t>
        <a:bodyPr/>
        <a:lstStyle/>
        <a:p>
          <a:endParaRPr lang="de-DE"/>
        </a:p>
      </dgm:t>
    </dgm:pt>
    <dgm:pt modelId="{1FACB79D-7DBC-4F90-B10A-1724A95758A6}" type="sibTrans" cxnId="{F77BFA09-DA7C-4E13-81AD-DC0B28E8AEDF}">
      <dgm:prSet/>
      <dgm:spPr/>
      <dgm:t>
        <a:bodyPr/>
        <a:lstStyle/>
        <a:p>
          <a:endParaRPr lang="de-DE"/>
        </a:p>
      </dgm:t>
    </dgm:pt>
    <dgm:pt modelId="{E2A1D1F5-04C6-4D7D-ACF5-2A5FD469A4D4}">
      <dgm:prSet/>
      <dgm:spPr/>
      <dgm:t>
        <a:bodyPr/>
        <a:lstStyle/>
        <a:p>
          <a:pPr rtl="0"/>
          <a:endParaRPr lang="de-DE"/>
        </a:p>
      </dgm:t>
    </dgm:pt>
    <dgm:pt modelId="{D1DD4BB3-195C-4AC6-AE1D-42E434CD6200}" type="parTrans" cxnId="{DF979644-AEC4-44F5-B93F-07CE2C176E1D}">
      <dgm:prSet/>
      <dgm:spPr/>
      <dgm:t>
        <a:bodyPr/>
        <a:lstStyle/>
        <a:p>
          <a:endParaRPr lang="de-DE"/>
        </a:p>
      </dgm:t>
    </dgm:pt>
    <dgm:pt modelId="{A309CEA8-9452-4BE5-A6A5-14F9A543D8A2}" type="sibTrans" cxnId="{DF979644-AEC4-44F5-B93F-07CE2C176E1D}">
      <dgm:prSet/>
      <dgm:spPr/>
      <dgm:t>
        <a:bodyPr/>
        <a:lstStyle/>
        <a:p>
          <a:endParaRPr lang="de-DE"/>
        </a:p>
      </dgm:t>
    </dgm:pt>
    <dgm:pt modelId="{E0766F01-368A-408C-8E0C-9D881ECEF78A}" type="pres">
      <dgm:prSet presAssocID="{ED267901-DC68-4315-8504-1D7E3C810765}" presName="linear" presStyleCnt="0">
        <dgm:presLayoutVars>
          <dgm:animLvl val="lvl"/>
          <dgm:resizeHandles val="exact"/>
        </dgm:presLayoutVars>
      </dgm:prSet>
      <dgm:spPr/>
      <dgm:t>
        <a:bodyPr/>
        <a:lstStyle/>
        <a:p>
          <a:endParaRPr lang="de-DE"/>
        </a:p>
      </dgm:t>
    </dgm:pt>
    <dgm:pt modelId="{3FA27E9F-35C0-478C-9324-8F01B861F6E6}" type="pres">
      <dgm:prSet presAssocID="{F1801F19-CE64-4BFE-9084-B1B360798169}" presName="parentText" presStyleLbl="node1" presStyleIdx="0" presStyleCnt="2">
        <dgm:presLayoutVars>
          <dgm:chMax val="0"/>
          <dgm:bulletEnabled val="1"/>
        </dgm:presLayoutVars>
      </dgm:prSet>
      <dgm:spPr/>
      <dgm:t>
        <a:bodyPr/>
        <a:lstStyle/>
        <a:p>
          <a:endParaRPr lang="de-DE"/>
        </a:p>
      </dgm:t>
    </dgm:pt>
    <dgm:pt modelId="{DC72BE78-AB96-4EE3-8460-7534B3BA3800}" type="pres">
      <dgm:prSet presAssocID="{F326C4DA-C987-4BE1-9820-1B7AF370A16D}" presName="spacer" presStyleCnt="0"/>
      <dgm:spPr/>
    </dgm:pt>
    <dgm:pt modelId="{C0C663CE-972D-4C54-A5F3-694E8E62A481}" type="pres">
      <dgm:prSet presAssocID="{986A8BFD-A597-4D3E-A496-43CA5861B3B0}" presName="parentText" presStyleLbl="node1" presStyleIdx="1" presStyleCnt="2">
        <dgm:presLayoutVars>
          <dgm:chMax val="0"/>
          <dgm:bulletEnabled val="1"/>
        </dgm:presLayoutVars>
      </dgm:prSet>
      <dgm:spPr/>
      <dgm:t>
        <a:bodyPr/>
        <a:lstStyle/>
        <a:p>
          <a:endParaRPr lang="de-DE"/>
        </a:p>
      </dgm:t>
    </dgm:pt>
    <dgm:pt modelId="{6D110DF0-F521-4886-810B-8E8C4C9CF496}" type="pres">
      <dgm:prSet presAssocID="{986A8BFD-A597-4D3E-A496-43CA5861B3B0}" presName="childText" presStyleLbl="revTx" presStyleIdx="0" presStyleCnt="1">
        <dgm:presLayoutVars>
          <dgm:bulletEnabled val="1"/>
        </dgm:presLayoutVars>
      </dgm:prSet>
      <dgm:spPr/>
      <dgm:t>
        <a:bodyPr/>
        <a:lstStyle/>
        <a:p>
          <a:endParaRPr lang="de-DE"/>
        </a:p>
      </dgm:t>
    </dgm:pt>
  </dgm:ptLst>
  <dgm:cxnLst>
    <dgm:cxn modelId="{F77BFA09-DA7C-4E13-81AD-DC0B28E8AEDF}" srcId="{ED267901-DC68-4315-8504-1D7E3C810765}" destId="{986A8BFD-A597-4D3E-A496-43CA5861B3B0}" srcOrd="1" destOrd="0" parTransId="{0B79A4E5-CE1D-4F2C-980F-6308DF39924F}" sibTransId="{1FACB79D-7DBC-4F90-B10A-1724A95758A6}"/>
    <dgm:cxn modelId="{DF979644-AEC4-44F5-B93F-07CE2C176E1D}" srcId="{986A8BFD-A597-4D3E-A496-43CA5861B3B0}" destId="{E2A1D1F5-04C6-4D7D-ACF5-2A5FD469A4D4}" srcOrd="0" destOrd="0" parTransId="{D1DD4BB3-195C-4AC6-AE1D-42E434CD6200}" sibTransId="{A309CEA8-9452-4BE5-A6A5-14F9A543D8A2}"/>
    <dgm:cxn modelId="{A5926557-A9CE-4A81-AD85-50E44C61775D}" type="presOf" srcId="{E2A1D1F5-04C6-4D7D-ACF5-2A5FD469A4D4}" destId="{6D110DF0-F521-4886-810B-8E8C4C9CF496}" srcOrd="0" destOrd="0" presId="urn:microsoft.com/office/officeart/2005/8/layout/vList2"/>
    <dgm:cxn modelId="{D7AC6DE7-2BCF-420F-B957-7FA015C08FDB}" type="presOf" srcId="{F1801F19-CE64-4BFE-9084-B1B360798169}" destId="{3FA27E9F-35C0-478C-9324-8F01B861F6E6}" srcOrd="0" destOrd="0" presId="urn:microsoft.com/office/officeart/2005/8/layout/vList2"/>
    <dgm:cxn modelId="{3993CF7F-6C70-4F87-B0DE-436C46BC5D60}" type="presOf" srcId="{986A8BFD-A597-4D3E-A496-43CA5861B3B0}" destId="{C0C663CE-972D-4C54-A5F3-694E8E62A481}" srcOrd="0" destOrd="0" presId="urn:microsoft.com/office/officeart/2005/8/layout/vList2"/>
    <dgm:cxn modelId="{486AE09E-4435-476F-A76E-115B6F5383A8}" type="presOf" srcId="{ED267901-DC68-4315-8504-1D7E3C810765}" destId="{E0766F01-368A-408C-8E0C-9D881ECEF78A}" srcOrd="0" destOrd="0" presId="urn:microsoft.com/office/officeart/2005/8/layout/vList2"/>
    <dgm:cxn modelId="{E735EA7C-0A14-4056-81A8-49A5794A4978}" srcId="{ED267901-DC68-4315-8504-1D7E3C810765}" destId="{F1801F19-CE64-4BFE-9084-B1B360798169}" srcOrd="0" destOrd="0" parTransId="{8205185F-ED10-4EF2-A4BE-529F420507D9}" sibTransId="{F326C4DA-C987-4BE1-9820-1B7AF370A16D}"/>
    <dgm:cxn modelId="{A537AE12-6815-49C1-A32C-5A3BAD9B4A45}" type="presParOf" srcId="{E0766F01-368A-408C-8E0C-9D881ECEF78A}" destId="{3FA27E9F-35C0-478C-9324-8F01B861F6E6}" srcOrd="0" destOrd="0" presId="urn:microsoft.com/office/officeart/2005/8/layout/vList2"/>
    <dgm:cxn modelId="{C5E86E7E-4038-425E-AF89-363028C8E6B1}" type="presParOf" srcId="{E0766F01-368A-408C-8E0C-9D881ECEF78A}" destId="{DC72BE78-AB96-4EE3-8460-7534B3BA3800}" srcOrd="1" destOrd="0" presId="urn:microsoft.com/office/officeart/2005/8/layout/vList2"/>
    <dgm:cxn modelId="{E18E78CC-03C3-4BEF-AEE1-A4D2C644126C}" type="presParOf" srcId="{E0766F01-368A-408C-8E0C-9D881ECEF78A}" destId="{C0C663CE-972D-4C54-A5F3-694E8E62A481}" srcOrd="2" destOrd="0" presId="urn:microsoft.com/office/officeart/2005/8/layout/vList2"/>
    <dgm:cxn modelId="{396CD12D-47C5-4A2D-802F-C3BC12EE4618}" type="presParOf" srcId="{E0766F01-368A-408C-8E0C-9D881ECEF78A}" destId="{6D110DF0-F521-4886-810B-8E8C4C9CF496}"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4.xml><?xml version="1.0" encoding="utf-8"?>
<dgm:dataModel xmlns:dgm="http://schemas.openxmlformats.org/drawingml/2006/diagram" xmlns:a="http://schemas.openxmlformats.org/drawingml/2006/main">
  <dgm:ptLst>
    <dgm:pt modelId="{D8347C76-3355-4762-8B01-87DFFCC81267}" type="doc">
      <dgm:prSet loTypeId="urn:microsoft.com/office/officeart/2005/8/layout/vList2" loCatId="list" qsTypeId="urn:microsoft.com/office/officeart/2005/8/quickstyle/3d5" qsCatId="3D" csTypeId="urn:microsoft.com/office/officeart/2005/8/colors/accent1_2" csCatId="accent1"/>
      <dgm:spPr/>
      <dgm:t>
        <a:bodyPr/>
        <a:lstStyle/>
        <a:p>
          <a:endParaRPr lang="de-DE"/>
        </a:p>
      </dgm:t>
    </dgm:pt>
    <dgm:pt modelId="{D5C9E4F9-5FB4-462D-AD15-75DAC47404EC}">
      <dgm:prSet/>
      <dgm:spPr/>
      <dgm:t>
        <a:bodyPr/>
        <a:lstStyle/>
        <a:p>
          <a:pPr rtl="0"/>
          <a:r>
            <a:rPr lang="de-DE" baseline="0" smtClean="0"/>
            <a:t>g) wenn die Wahl der Schiedsrichter und das angewandte Verfahrensrecht gegen die Vereinbarung der Parteien verstößt; bei Fehlen einer solchen Vereinbarung auch dann, wenn das Schiedsgerichtsurteil gegen das Recht des Staates verstößt, in dem es gefällt wurde; </a:t>
          </a:r>
          <a:endParaRPr lang="de-DE"/>
        </a:p>
      </dgm:t>
    </dgm:pt>
    <dgm:pt modelId="{D4D82AD2-847A-4E64-824C-69B32143C992}" type="parTrans" cxnId="{E191C7AB-496E-4F0B-8674-66C033E96C5A}">
      <dgm:prSet/>
      <dgm:spPr/>
      <dgm:t>
        <a:bodyPr/>
        <a:lstStyle/>
        <a:p>
          <a:endParaRPr lang="de-DE"/>
        </a:p>
      </dgm:t>
    </dgm:pt>
    <dgm:pt modelId="{62392C26-333C-4669-B6A1-C16278BA91A6}" type="sibTrans" cxnId="{E191C7AB-496E-4F0B-8674-66C033E96C5A}">
      <dgm:prSet/>
      <dgm:spPr/>
      <dgm:t>
        <a:bodyPr/>
        <a:lstStyle/>
        <a:p>
          <a:endParaRPr lang="de-DE"/>
        </a:p>
      </dgm:t>
    </dgm:pt>
    <dgm:pt modelId="{8CF31334-8B4B-4460-8B8F-2365468DB7C2}">
      <dgm:prSet/>
      <dgm:spPr/>
      <dgm:t>
        <a:bodyPr/>
        <a:lstStyle/>
        <a:p>
          <a:pPr rtl="0"/>
          <a:r>
            <a:rPr lang="de-DE" baseline="0" smtClean="0"/>
            <a:t>h</a:t>
          </a:r>
          <a:r>
            <a:rPr lang="tr-TR" baseline="0" smtClean="0"/>
            <a:t>) </a:t>
          </a:r>
          <a:r>
            <a:rPr lang="de-DE" baseline="0" smtClean="0"/>
            <a:t>wenn das Schiedsgerichtsurteil eine Angelegenheit betrifft, die durch die Schiedsgerichtsvereinbarung oder      -klausel nicht umfasst ist bzw. die Grenzen dieser überschreitet, wird hinsichtlich dieses Teiles des Titels keine Anerkennung und Vollstreckbarerklärung ausgesprochen;</a:t>
          </a:r>
          <a:endParaRPr lang="de-DE"/>
        </a:p>
      </dgm:t>
    </dgm:pt>
    <dgm:pt modelId="{4FACA6EE-A4A5-40C0-84AE-D4554B3A980F}" type="parTrans" cxnId="{5D64C7BC-216E-4198-8399-DBBC8FC60EF9}">
      <dgm:prSet/>
      <dgm:spPr/>
      <dgm:t>
        <a:bodyPr/>
        <a:lstStyle/>
        <a:p>
          <a:endParaRPr lang="de-DE"/>
        </a:p>
      </dgm:t>
    </dgm:pt>
    <dgm:pt modelId="{40E10969-F676-4B5C-A53C-398C03E23D87}" type="sibTrans" cxnId="{5D64C7BC-216E-4198-8399-DBBC8FC60EF9}">
      <dgm:prSet/>
      <dgm:spPr/>
      <dgm:t>
        <a:bodyPr/>
        <a:lstStyle/>
        <a:p>
          <a:endParaRPr lang="de-DE"/>
        </a:p>
      </dgm:t>
    </dgm:pt>
    <dgm:pt modelId="{E3B66772-0E97-4FFA-9356-26DD3E5D51F5}" type="pres">
      <dgm:prSet presAssocID="{D8347C76-3355-4762-8B01-87DFFCC81267}" presName="linear" presStyleCnt="0">
        <dgm:presLayoutVars>
          <dgm:animLvl val="lvl"/>
          <dgm:resizeHandles val="exact"/>
        </dgm:presLayoutVars>
      </dgm:prSet>
      <dgm:spPr/>
      <dgm:t>
        <a:bodyPr/>
        <a:lstStyle/>
        <a:p>
          <a:endParaRPr lang="de-DE"/>
        </a:p>
      </dgm:t>
    </dgm:pt>
    <dgm:pt modelId="{9B53B7AB-EAE2-44E5-9DBD-094A6D2E8A92}" type="pres">
      <dgm:prSet presAssocID="{D5C9E4F9-5FB4-462D-AD15-75DAC47404EC}" presName="parentText" presStyleLbl="node1" presStyleIdx="0" presStyleCnt="2">
        <dgm:presLayoutVars>
          <dgm:chMax val="0"/>
          <dgm:bulletEnabled val="1"/>
        </dgm:presLayoutVars>
      </dgm:prSet>
      <dgm:spPr/>
      <dgm:t>
        <a:bodyPr/>
        <a:lstStyle/>
        <a:p>
          <a:endParaRPr lang="de-DE"/>
        </a:p>
      </dgm:t>
    </dgm:pt>
    <dgm:pt modelId="{698FAE8B-6BFE-47E3-84CA-D33651CB01C9}" type="pres">
      <dgm:prSet presAssocID="{62392C26-333C-4669-B6A1-C16278BA91A6}" presName="spacer" presStyleCnt="0"/>
      <dgm:spPr/>
    </dgm:pt>
    <dgm:pt modelId="{EEFD39E5-5583-4E4A-9337-E90659AC0A06}" type="pres">
      <dgm:prSet presAssocID="{8CF31334-8B4B-4460-8B8F-2365468DB7C2}" presName="parentText" presStyleLbl="node1" presStyleIdx="1" presStyleCnt="2">
        <dgm:presLayoutVars>
          <dgm:chMax val="0"/>
          <dgm:bulletEnabled val="1"/>
        </dgm:presLayoutVars>
      </dgm:prSet>
      <dgm:spPr/>
      <dgm:t>
        <a:bodyPr/>
        <a:lstStyle/>
        <a:p>
          <a:endParaRPr lang="de-DE"/>
        </a:p>
      </dgm:t>
    </dgm:pt>
  </dgm:ptLst>
  <dgm:cxnLst>
    <dgm:cxn modelId="{BDB01420-C196-4C15-AF0D-D2CC4AEC94BF}" type="presOf" srcId="{D5C9E4F9-5FB4-462D-AD15-75DAC47404EC}" destId="{9B53B7AB-EAE2-44E5-9DBD-094A6D2E8A92}" srcOrd="0" destOrd="0" presId="urn:microsoft.com/office/officeart/2005/8/layout/vList2"/>
    <dgm:cxn modelId="{5D64C7BC-216E-4198-8399-DBBC8FC60EF9}" srcId="{D8347C76-3355-4762-8B01-87DFFCC81267}" destId="{8CF31334-8B4B-4460-8B8F-2365468DB7C2}" srcOrd="1" destOrd="0" parTransId="{4FACA6EE-A4A5-40C0-84AE-D4554B3A980F}" sibTransId="{40E10969-F676-4B5C-A53C-398C03E23D87}"/>
    <dgm:cxn modelId="{E191C7AB-496E-4F0B-8674-66C033E96C5A}" srcId="{D8347C76-3355-4762-8B01-87DFFCC81267}" destId="{D5C9E4F9-5FB4-462D-AD15-75DAC47404EC}" srcOrd="0" destOrd="0" parTransId="{D4D82AD2-847A-4E64-824C-69B32143C992}" sibTransId="{62392C26-333C-4669-B6A1-C16278BA91A6}"/>
    <dgm:cxn modelId="{0D7F3120-0493-4ADE-A647-443F5A828276}" type="presOf" srcId="{8CF31334-8B4B-4460-8B8F-2365468DB7C2}" destId="{EEFD39E5-5583-4E4A-9337-E90659AC0A06}" srcOrd="0" destOrd="0" presId="urn:microsoft.com/office/officeart/2005/8/layout/vList2"/>
    <dgm:cxn modelId="{FBC9E0C1-762F-4F71-BC52-6C5E05EE5F01}" type="presOf" srcId="{D8347C76-3355-4762-8B01-87DFFCC81267}" destId="{E3B66772-0E97-4FFA-9356-26DD3E5D51F5}" srcOrd="0" destOrd="0" presId="urn:microsoft.com/office/officeart/2005/8/layout/vList2"/>
    <dgm:cxn modelId="{C82E0B7D-1A6C-4C7E-9DF2-7C83CD80EC85}" type="presParOf" srcId="{E3B66772-0E97-4FFA-9356-26DD3E5D51F5}" destId="{9B53B7AB-EAE2-44E5-9DBD-094A6D2E8A92}" srcOrd="0" destOrd="0" presId="urn:microsoft.com/office/officeart/2005/8/layout/vList2"/>
    <dgm:cxn modelId="{A35B57ED-F970-44E8-A1E2-7DCC7A9C756C}" type="presParOf" srcId="{E3B66772-0E97-4FFA-9356-26DD3E5D51F5}" destId="{698FAE8B-6BFE-47E3-84CA-D33651CB01C9}" srcOrd="1" destOrd="0" presId="urn:microsoft.com/office/officeart/2005/8/layout/vList2"/>
    <dgm:cxn modelId="{45271D9B-1145-43A1-B3C8-9AC2CE379E1A}" type="presParOf" srcId="{E3B66772-0E97-4FFA-9356-26DD3E5D51F5}" destId="{EEFD39E5-5583-4E4A-9337-E90659AC0A06}"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5.xml><?xml version="1.0" encoding="utf-8"?>
<dgm:dataModel xmlns:dgm="http://schemas.openxmlformats.org/drawingml/2006/diagram" xmlns:a="http://schemas.openxmlformats.org/drawingml/2006/main">
  <dgm:ptLst>
    <dgm:pt modelId="{3CDE4E8F-26DC-4E29-BD6C-AD6E80B685F3}" type="doc">
      <dgm:prSet loTypeId="urn:microsoft.com/office/officeart/2005/8/layout/vList2" loCatId="list" qsTypeId="urn:microsoft.com/office/officeart/2005/8/quickstyle/3d5" qsCatId="3D" csTypeId="urn:microsoft.com/office/officeart/2005/8/colors/accent1_2" csCatId="accent1"/>
      <dgm:spPr/>
      <dgm:t>
        <a:bodyPr/>
        <a:lstStyle/>
        <a:p>
          <a:endParaRPr lang="de-DE"/>
        </a:p>
      </dgm:t>
    </dgm:pt>
    <dgm:pt modelId="{F464B753-64E0-44E7-91B6-8E2C7C2BE091}">
      <dgm:prSet/>
      <dgm:spPr/>
      <dgm:t>
        <a:bodyPr/>
        <a:lstStyle/>
        <a:p>
          <a:pPr rtl="0"/>
          <a:r>
            <a:rPr lang="de-DE" baseline="0" dirty="0" smtClean="0"/>
            <a:t>i) wenn das Schiedsgerichtsurteil gegen das Verfahrensrecht des Staates verstößt, in dem es erlassen wurde bzw. in dem das Schiedsgericht seinen Sitz hat, oder nach diesem Recht nicht rechtskräftig geworden ist bzw. (noch) nicht vollstreckt werden kann oder durch die zuständigen Stellen wieder aufgehoben wurde.</a:t>
          </a:r>
          <a:endParaRPr lang="de-DE" dirty="0"/>
        </a:p>
      </dgm:t>
    </dgm:pt>
    <dgm:pt modelId="{857B467E-7325-499F-852C-31C48BD2F80C}" type="parTrans" cxnId="{65A0725E-AB99-4BDD-82E3-64C7CB43E7A7}">
      <dgm:prSet/>
      <dgm:spPr/>
      <dgm:t>
        <a:bodyPr/>
        <a:lstStyle/>
        <a:p>
          <a:endParaRPr lang="de-DE"/>
        </a:p>
      </dgm:t>
    </dgm:pt>
    <dgm:pt modelId="{697790E8-CB18-48DB-9530-EFFFF15C5DD3}" type="sibTrans" cxnId="{65A0725E-AB99-4BDD-82E3-64C7CB43E7A7}">
      <dgm:prSet/>
      <dgm:spPr/>
      <dgm:t>
        <a:bodyPr/>
        <a:lstStyle/>
        <a:p>
          <a:endParaRPr lang="de-DE"/>
        </a:p>
      </dgm:t>
    </dgm:pt>
    <dgm:pt modelId="{23749FBF-3A35-4A96-A6F8-0EE2EE759748}" type="pres">
      <dgm:prSet presAssocID="{3CDE4E8F-26DC-4E29-BD6C-AD6E80B685F3}" presName="linear" presStyleCnt="0">
        <dgm:presLayoutVars>
          <dgm:animLvl val="lvl"/>
          <dgm:resizeHandles val="exact"/>
        </dgm:presLayoutVars>
      </dgm:prSet>
      <dgm:spPr/>
      <dgm:t>
        <a:bodyPr/>
        <a:lstStyle/>
        <a:p>
          <a:endParaRPr lang="de-DE"/>
        </a:p>
      </dgm:t>
    </dgm:pt>
    <dgm:pt modelId="{3EDC2D25-C9BD-4053-BBAE-201DC41CE462}" type="pres">
      <dgm:prSet presAssocID="{F464B753-64E0-44E7-91B6-8E2C7C2BE091}" presName="parentText" presStyleLbl="node1" presStyleIdx="0" presStyleCnt="1">
        <dgm:presLayoutVars>
          <dgm:chMax val="0"/>
          <dgm:bulletEnabled val="1"/>
        </dgm:presLayoutVars>
      </dgm:prSet>
      <dgm:spPr/>
      <dgm:t>
        <a:bodyPr/>
        <a:lstStyle/>
        <a:p>
          <a:endParaRPr lang="de-DE"/>
        </a:p>
      </dgm:t>
    </dgm:pt>
  </dgm:ptLst>
  <dgm:cxnLst>
    <dgm:cxn modelId="{2A8F6633-B52F-493C-B48F-71CE2D578730}" type="presOf" srcId="{3CDE4E8F-26DC-4E29-BD6C-AD6E80B685F3}" destId="{23749FBF-3A35-4A96-A6F8-0EE2EE759748}" srcOrd="0" destOrd="0" presId="urn:microsoft.com/office/officeart/2005/8/layout/vList2"/>
    <dgm:cxn modelId="{FF697580-2371-4AC8-AE8D-0CBBC9E6625F}" type="presOf" srcId="{F464B753-64E0-44E7-91B6-8E2C7C2BE091}" destId="{3EDC2D25-C9BD-4053-BBAE-201DC41CE462}" srcOrd="0" destOrd="0" presId="urn:microsoft.com/office/officeart/2005/8/layout/vList2"/>
    <dgm:cxn modelId="{65A0725E-AB99-4BDD-82E3-64C7CB43E7A7}" srcId="{3CDE4E8F-26DC-4E29-BD6C-AD6E80B685F3}" destId="{F464B753-64E0-44E7-91B6-8E2C7C2BE091}" srcOrd="0" destOrd="0" parTransId="{857B467E-7325-499F-852C-31C48BD2F80C}" sibTransId="{697790E8-CB18-48DB-9530-EFFFF15C5DD3}"/>
    <dgm:cxn modelId="{1955BB4B-1483-4711-829D-1E68EC9B2975}" type="presParOf" srcId="{23749FBF-3A35-4A96-A6F8-0EE2EE759748}" destId="{3EDC2D25-C9BD-4053-BBAE-201DC41CE462}"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691C24F-A1D5-4388-9B51-8D38F968D9CF}" type="doc">
      <dgm:prSet loTypeId="urn:microsoft.com/office/officeart/2005/8/layout/vList3" loCatId="list" qsTypeId="urn:microsoft.com/office/officeart/2005/8/quickstyle/3d5" qsCatId="3D" csTypeId="urn:microsoft.com/office/officeart/2005/8/colors/accent1_2" csCatId="accent1"/>
      <dgm:spPr/>
      <dgm:t>
        <a:bodyPr/>
        <a:lstStyle/>
        <a:p>
          <a:endParaRPr lang="de-DE"/>
        </a:p>
      </dgm:t>
    </dgm:pt>
    <dgm:pt modelId="{2A3E9382-E02E-4A6F-9F2F-F561B47E1833}">
      <dgm:prSet/>
      <dgm:spPr/>
      <dgm:t>
        <a:bodyPr/>
        <a:lstStyle/>
        <a:p>
          <a:pPr rtl="0"/>
          <a:r>
            <a:rPr lang="de-DE" b="1" baseline="0" smtClean="0"/>
            <a:t>Definition der ausländischen Direktinvestition</a:t>
          </a:r>
          <a:endParaRPr lang="de-DE"/>
        </a:p>
      </dgm:t>
    </dgm:pt>
    <dgm:pt modelId="{EF849184-F8DB-4362-90BE-9D774B5D87E6}" type="parTrans" cxnId="{39D9A838-C820-4D8A-9FF4-CFD8B82A6650}">
      <dgm:prSet/>
      <dgm:spPr/>
      <dgm:t>
        <a:bodyPr/>
        <a:lstStyle/>
        <a:p>
          <a:endParaRPr lang="de-DE"/>
        </a:p>
      </dgm:t>
    </dgm:pt>
    <dgm:pt modelId="{682D5515-CD38-4969-98D8-066608D69820}" type="sibTrans" cxnId="{39D9A838-C820-4D8A-9FF4-CFD8B82A6650}">
      <dgm:prSet/>
      <dgm:spPr/>
      <dgm:t>
        <a:bodyPr/>
        <a:lstStyle/>
        <a:p>
          <a:endParaRPr lang="de-DE"/>
        </a:p>
      </dgm:t>
    </dgm:pt>
    <dgm:pt modelId="{BB107495-32FE-473E-9CA8-C2CB745A7C16}">
      <dgm:prSet/>
      <dgm:spPr/>
      <dgm:t>
        <a:bodyPr/>
        <a:lstStyle/>
        <a:p>
          <a:pPr rtl="0"/>
          <a:r>
            <a:rPr lang="de-DE" baseline="0" dirty="0" smtClean="0"/>
            <a:t>Gesetzeswortlaut</a:t>
          </a:r>
          <a:r>
            <a:rPr lang="tr-TR" baseline="0" dirty="0" smtClean="0"/>
            <a:t>:</a:t>
          </a:r>
          <a:endParaRPr lang="de-DE" dirty="0"/>
        </a:p>
      </dgm:t>
    </dgm:pt>
    <dgm:pt modelId="{BEA30FA2-1C2A-416D-B598-3F6A96CC1696}" type="parTrans" cxnId="{9BEF24EF-FAC2-4BA5-A17B-A666FC87A770}">
      <dgm:prSet/>
      <dgm:spPr/>
      <dgm:t>
        <a:bodyPr/>
        <a:lstStyle/>
        <a:p>
          <a:endParaRPr lang="de-DE"/>
        </a:p>
      </dgm:t>
    </dgm:pt>
    <dgm:pt modelId="{23E677A7-DF7D-4F89-B048-7A10A98D9FF4}" type="sibTrans" cxnId="{9BEF24EF-FAC2-4BA5-A17B-A666FC87A770}">
      <dgm:prSet/>
      <dgm:spPr/>
      <dgm:t>
        <a:bodyPr/>
        <a:lstStyle/>
        <a:p>
          <a:endParaRPr lang="de-DE"/>
        </a:p>
      </dgm:t>
    </dgm:pt>
    <dgm:pt modelId="{E79ED6DE-FED9-4251-8FEA-8A6D0C977238}">
      <dgm:prSet/>
      <dgm:spPr/>
      <dgm:t>
        <a:bodyPr/>
        <a:lstStyle/>
        <a:p>
          <a:pPr rtl="0"/>
          <a:r>
            <a:rPr lang="tr-TR" b="1" baseline="0" smtClean="0"/>
            <a:t>1) </a:t>
          </a:r>
          <a:r>
            <a:rPr lang="de-DE" b="1" baseline="0" smtClean="0"/>
            <a:t>Aus dem Ausland stammend</a:t>
          </a:r>
          <a:r>
            <a:rPr lang="tr-TR" b="1" baseline="0" smtClean="0"/>
            <a:t>;</a:t>
          </a:r>
          <a:endParaRPr lang="de-DE"/>
        </a:p>
      </dgm:t>
    </dgm:pt>
    <dgm:pt modelId="{087EB77B-9D74-44CA-B41E-0E60A748F320}" type="parTrans" cxnId="{50F13FA6-D535-42A4-807B-73BED5BA3A46}">
      <dgm:prSet/>
      <dgm:spPr/>
      <dgm:t>
        <a:bodyPr/>
        <a:lstStyle/>
        <a:p>
          <a:endParaRPr lang="de-DE"/>
        </a:p>
      </dgm:t>
    </dgm:pt>
    <dgm:pt modelId="{4B912E84-F498-4F27-A728-FA830A478D09}" type="sibTrans" cxnId="{50F13FA6-D535-42A4-807B-73BED5BA3A46}">
      <dgm:prSet/>
      <dgm:spPr/>
      <dgm:t>
        <a:bodyPr/>
        <a:lstStyle/>
        <a:p>
          <a:endParaRPr lang="de-DE"/>
        </a:p>
      </dgm:t>
    </dgm:pt>
    <dgm:pt modelId="{D443565C-DAB6-4314-84D8-91B341228696}">
      <dgm:prSet/>
      <dgm:spPr/>
      <dgm:t>
        <a:bodyPr/>
        <a:lstStyle/>
        <a:p>
          <a:pPr rtl="0"/>
          <a:r>
            <a:rPr lang="de-DE" i="1" baseline="0" smtClean="0"/>
            <a:t>Barkapital in Form von durch die Zentralbank der </a:t>
          </a:r>
          <a:br>
            <a:rPr lang="de-DE" i="1" baseline="0" smtClean="0"/>
          </a:br>
          <a:r>
            <a:rPr lang="de-DE" i="1" baseline="0" smtClean="0"/>
            <a:t>Republik wechsel- und handelbarer Geldwährung;</a:t>
          </a:r>
          <a:endParaRPr lang="de-DE"/>
        </a:p>
      </dgm:t>
    </dgm:pt>
    <dgm:pt modelId="{0E952963-2E97-4277-8559-CA6392300109}" type="parTrans" cxnId="{8D3644FD-0C85-4923-A274-22FF995AB6BD}">
      <dgm:prSet/>
      <dgm:spPr/>
      <dgm:t>
        <a:bodyPr/>
        <a:lstStyle/>
        <a:p>
          <a:endParaRPr lang="de-DE"/>
        </a:p>
      </dgm:t>
    </dgm:pt>
    <dgm:pt modelId="{4649C0DC-7A6F-4941-98C9-DA1E402D01C4}" type="sibTrans" cxnId="{8D3644FD-0C85-4923-A274-22FF995AB6BD}">
      <dgm:prSet/>
      <dgm:spPr/>
      <dgm:t>
        <a:bodyPr/>
        <a:lstStyle/>
        <a:p>
          <a:endParaRPr lang="de-DE"/>
        </a:p>
      </dgm:t>
    </dgm:pt>
    <dgm:pt modelId="{145A17D9-4A3C-4919-94E1-82D4E396E8F9}">
      <dgm:prSet/>
      <dgm:spPr/>
      <dgm:t>
        <a:bodyPr/>
        <a:lstStyle/>
        <a:p>
          <a:pPr rtl="0"/>
          <a:r>
            <a:rPr lang="de-DE" i="1" baseline="0" smtClean="0"/>
            <a:t>Mobiles Vermögen von Gesellschaften </a:t>
          </a:r>
          <a:br>
            <a:rPr lang="de-DE" i="1" baseline="0" smtClean="0"/>
          </a:br>
          <a:r>
            <a:rPr lang="de-DE" i="1" baseline="0" smtClean="0"/>
            <a:t>(ausgenommen sind Staatsanleihen);</a:t>
          </a:r>
          <a:endParaRPr lang="de-DE"/>
        </a:p>
      </dgm:t>
    </dgm:pt>
    <dgm:pt modelId="{2FD06745-D6A3-474A-9CAC-E581812B7967}" type="parTrans" cxnId="{6458A207-468F-49B3-B3B3-6BB2DAA6C522}">
      <dgm:prSet/>
      <dgm:spPr/>
      <dgm:t>
        <a:bodyPr/>
        <a:lstStyle/>
        <a:p>
          <a:endParaRPr lang="de-DE"/>
        </a:p>
      </dgm:t>
    </dgm:pt>
    <dgm:pt modelId="{AFAE3343-206D-4752-98AD-8BBDCEF2B277}" type="sibTrans" cxnId="{6458A207-468F-49B3-B3B3-6BB2DAA6C522}">
      <dgm:prSet/>
      <dgm:spPr/>
      <dgm:t>
        <a:bodyPr/>
        <a:lstStyle/>
        <a:p>
          <a:endParaRPr lang="de-DE"/>
        </a:p>
      </dgm:t>
    </dgm:pt>
    <dgm:pt modelId="{45D57B35-612C-4274-B411-0E9CFD8D256C}">
      <dgm:prSet/>
      <dgm:spPr/>
      <dgm:t>
        <a:bodyPr/>
        <a:lstStyle/>
        <a:p>
          <a:pPr rtl="0"/>
          <a:r>
            <a:rPr lang="de-DE" i="1" baseline="0" smtClean="0"/>
            <a:t>Maschinen und sonstige Ausstattung; </a:t>
          </a:r>
          <a:endParaRPr lang="de-DE"/>
        </a:p>
      </dgm:t>
    </dgm:pt>
    <dgm:pt modelId="{7DC0F71C-08B7-4516-81F5-11957E0D369C}" type="parTrans" cxnId="{900999D6-AE71-4839-BEFE-C72DB6BC888B}">
      <dgm:prSet/>
      <dgm:spPr/>
      <dgm:t>
        <a:bodyPr/>
        <a:lstStyle/>
        <a:p>
          <a:endParaRPr lang="de-DE"/>
        </a:p>
      </dgm:t>
    </dgm:pt>
    <dgm:pt modelId="{7C46D12D-508C-4A30-AA63-41A9E10BC91F}" type="sibTrans" cxnId="{900999D6-AE71-4839-BEFE-C72DB6BC888B}">
      <dgm:prSet/>
      <dgm:spPr/>
      <dgm:t>
        <a:bodyPr/>
        <a:lstStyle/>
        <a:p>
          <a:endParaRPr lang="de-DE"/>
        </a:p>
      </dgm:t>
    </dgm:pt>
    <dgm:pt modelId="{E60CDEC7-BB79-46DF-8F26-2A70DD7E242F}">
      <dgm:prSet/>
      <dgm:spPr/>
      <dgm:t>
        <a:bodyPr/>
        <a:lstStyle/>
        <a:p>
          <a:pPr rtl="0"/>
          <a:r>
            <a:rPr lang="de-DE" i="1" baseline="0" smtClean="0"/>
            <a:t>Gewerbliche und geistige Eigentumsrechte;</a:t>
          </a:r>
          <a:endParaRPr lang="de-DE"/>
        </a:p>
      </dgm:t>
    </dgm:pt>
    <dgm:pt modelId="{4D455E0D-A0A0-44EA-87CC-8550BD476818}" type="parTrans" cxnId="{236CFCA4-7C50-4914-A533-C06DCE8655A1}">
      <dgm:prSet/>
      <dgm:spPr/>
      <dgm:t>
        <a:bodyPr/>
        <a:lstStyle/>
        <a:p>
          <a:endParaRPr lang="de-DE"/>
        </a:p>
      </dgm:t>
    </dgm:pt>
    <dgm:pt modelId="{DB4F0A63-7F8B-4D72-9A2B-9C96346099FF}" type="sibTrans" cxnId="{236CFCA4-7C50-4914-A533-C06DCE8655A1}">
      <dgm:prSet/>
      <dgm:spPr/>
      <dgm:t>
        <a:bodyPr/>
        <a:lstStyle/>
        <a:p>
          <a:endParaRPr lang="de-DE"/>
        </a:p>
      </dgm:t>
    </dgm:pt>
    <dgm:pt modelId="{C3C6BCFB-D458-4D03-8017-F3FAB83DE48A}" type="pres">
      <dgm:prSet presAssocID="{4691C24F-A1D5-4388-9B51-8D38F968D9CF}" presName="linearFlow" presStyleCnt="0">
        <dgm:presLayoutVars>
          <dgm:dir/>
          <dgm:resizeHandles val="exact"/>
        </dgm:presLayoutVars>
      </dgm:prSet>
      <dgm:spPr/>
      <dgm:t>
        <a:bodyPr/>
        <a:lstStyle/>
        <a:p>
          <a:endParaRPr lang="de-DE"/>
        </a:p>
      </dgm:t>
    </dgm:pt>
    <dgm:pt modelId="{871E299F-4493-490C-9FDF-8FAFE041D3BF}" type="pres">
      <dgm:prSet presAssocID="{2A3E9382-E02E-4A6F-9F2F-F561B47E1833}" presName="composite" presStyleCnt="0"/>
      <dgm:spPr/>
    </dgm:pt>
    <dgm:pt modelId="{B6ED7DCB-9FE0-476C-A6C8-0948B5215E01}" type="pres">
      <dgm:prSet presAssocID="{2A3E9382-E02E-4A6F-9F2F-F561B47E1833}" presName="imgShp" presStyleLbl="fgImgPlace1" presStyleIdx="0" presStyleCnt="7"/>
      <dgm:spPr/>
    </dgm:pt>
    <dgm:pt modelId="{981A2324-5189-4FA8-BDEE-E261BAD65C81}" type="pres">
      <dgm:prSet presAssocID="{2A3E9382-E02E-4A6F-9F2F-F561B47E1833}" presName="txShp" presStyleLbl="node1" presStyleIdx="0" presStyleCnt="7">
        <dgm:presLayoutVars>
          <dgm:bulletEnabled val="1"/>
        </dgm:presLayoutVars>
      </dgm:prSet>
      <dgm:spPr/>
      <dgm:t>
        <a:bodyPr/>
        <a:lstStyle/>
        <a:p>
          <a:endParaRPr lang="de-DE"/>
        </a:p>
      </dgm:t>
    </dgm:pt>
    <dgm:pt modelId="{7199EC23-DE50-414F-AF62-CBC70D9DE954}" type="pres">
      <dgm:prSet presAssocID="{682D5515-CD38-4969-98D8-066608D69820}" presName="spacing" presStyleCnt="0"/>
      <dgm:spPr/>
    </dgm:pt>
    <dgm:pt modelId="{76F9B884-C495-4868-B89A-86AD6A155178}" type="pres">
      <dgm:prSet presAssocID="{BB107495-32FE-473E-9CA8-C2CB745A7C16}" presName="composite" presStyleCnt="0"/>
      <dgm:spPr/>
    </dgm:pt>
    <dgm:pt modelId="{7C08F097-1520-420C-B5CA-B223010ED287}" type="pres">
      <dgm:prSet presAssocID="{BB107495-32FE-473E-9CA8-C2CB745A7C16}" presName="imgShp" presStyleLbl="fgImgPlace1" presStyleIdx="1" presStyleCnt="7"/>
      <dgm:spPr/>
    </dgm:pt>
    <dgm:pt modelId="{C16AC9FE-2EC6-49B6-B171-729BE07EAF36}" type="pres">
      <dgm:prSet presAssocID="{BB107495-32FE-473E-9CA8-C2CB745A7C16}" presName="txShp" presStyleLbl="node1" presStyleIdx="1" presStyleCnt="7">
        <dgm:presLayoutVars>
          <dgm:bulletEnabled val="1"/>
        </dgm:presLayoutVars>
      </dgm:prSet>
      <dgm:spPr/>
      <dgm:t>
        <a:bodyPr/>
        <a:lstStyle/>
        <a:p>
          <a:endParaRPr lang="de-DE"/>
        </a:p>
      </dgm:t>
    </dgm:pt>
    <dgm:pt modelId="{D0E560E3-F74C-44B3-BEB7-B7FF978D05D1}" type="pres">
      <dgm:prSet presAssocID="{23E677A7-DF7D-4F89-B048-7A10A98D9FF4}" presName="spacing" presStyleCnt="0"/>
      <dgm:spPr/>
    </dgm:pt>
    <dgm:pt modelId="{8A7572B0-B137-434B-88C7-A91652B3AF6D}" type="pres">
      <dgm:prSet presAssocID="{E79ED6DE-FED9-4251-8FEA-8A6D0C977238}" presName="composite" presStyleCnt="0"/>
      <dgm:spPr/>
    </dgm:pt>
    <dgm:pt modelId="{297C0976-4981-4E28-ABB6-A0923FDDDD47}" type="pres">
      <dgm:prSet presAssocID="{E79ED6DE-FED9-4251-8FEA-8A6D0C977238}" presName="imgShp" presStyleLbl="fgImgPlace1" presStyleIdx="2" presStyleCnt="7"/>
      <dgm:spPr/>
    </dgm:pt>
    <dgm:pt modelId="{E63D27D8-8412-4A5E-BA35-B879F9AEB128}" type="pres">
      <dgm:prSet presAssocID="{E79ED6DE-FED9-4251-8FEA-8A6D0C977238}" presName="txShp" presStyleLbl="node1" presStyleIdx="2" presStyleCnt="7">
        <dgm:presLayoutVars>
          <dgm:bulletEnabled val="1"/>
        </dgm:presLayoutVars>
      </dgm:prSet>
      <dgm:spPr/>
      <dgm:t>
        <a:bodyPr/>
        <a:lstStyle/>
        <a:p>
          <a:endParaRPr lang="de-DE"/>
        </a:p>
      </dgm:t>
    </dgm:pt>
    <dgm:pt modelId="{CCA1C74B-D28F-4A7B-990B-FB2564B9C987}" type="pres">
      <dgm:prSet presAssocID="{4B912E84-F498-4F27-A728-FA830A478D09}" presName="spacing" presStyleCnt="0"/>
      <dgm:spPr/>
    </dgm:pt>
    <dgm:pt modelId="{6056FB10-5C1B-4196-AABF-CBA176B2D66E}" type="pres">
      <dgm:prSet presAssocID="{D443565C-DAB6-4314-84D8-91B341228696}" presName="composite" presStyleCnt="0"/>
      <dgm:spPr/>
    </dgm:pt>
    <dgm:pt modelId="{E285BBCE-0105-4E1C-9970-B24E4AADE8BB}" type="pres">
      <dgm:prSet presAssocID="{D443565C-DAB6-4314-84D8-91B341228696}" presName="imgShp" presStyleLbl="fgImgPlace1" presStyleIdx="3" presStyleCnt="7"/>
      <dgm:spPr/>
    </dgm:pt>
    <dgm:pt modelId="{965BD527-DD65-4FA5-81E1-378881F38143}" type="pres">
      <dgm:prSet presAssocID="{D443565C-DAB6-4314-84D8-91B341228696}" presName="txShp" presStyleLbl="node1" presStyleIdx="3" presStyleCnt="7">
        <dgm:presLayoutVars>
          <dgm:bulletEnabled val="1"/>
        </dgm:presLayoutVars>
      </dgm:prSet>
      <dgm:spPr/>
      <dgm:t>
        <a:bodyPr/>
        <a:lstStyle/>
        <a:p>
          <a:endParaRPr lang="de-DE"/>
        </a:p>
      </dgm:t>
    </dgm:pt>
    <dgm:pt modelId="{AB713BBF-829B-4FCC-9CBE-322F29C7BE3D}" type="pres">
      <dgm:prSet presAssocID="{4649C0DC-7A6F-4941-98C9-DA1E402D01C4}" presName="spacing" presStyleCnt="0"/>
      <dgm:spPr/>
    </dgm:pt>
    <dgm:pt modelId="{1F6451E6-99D7-4005-A007-422FF1892CD8}" type="pres">
      <dgm:prSet presAssocID="{145A17D9-4A3C-4919-94E1-82D4E396E8F9}" presName="composite" presStyleCnt="0"/>
      <dgm:spPr/>
    </dgm:pt>
    <dgm:pt modelId="{9FBE6DD5-21FA-442A-AFCC-BB0BB87A8725}" type="pres">
      <dgm:prSet presAssocID="{145A17D9-4A3C-4919-94E1-82D4E396E8F9}" presName="imgShp" presStyleLbl="fgImgPlace1" presStyleIdx="4" presStyleCnt="7"/>
      <dgm:spPr/>
    </dgm:pt>
    <dgm:pt modelId="{19CBE966-C852-499F-89ED-1545877BB348}" type="pres">
      <dgm:prSet presAssocID="{145A17D9-4A3C-4919-94E1-82D4E396E8F9}" presName="txShp" presStyleLbl="node1" presStyleIdx="4" presStyleCnt="7">
        <dgm:presLayoutVars>
          <dgm:bulletEnabled val="1"/>
        </dgm:presLayoutVars>
      </dgm:prSet>
      <dgm:spPr/>
      <dgm:t>
        <a:bodyPr/>
        <a:lstStyle/>
        <a:p>
          <a:endParaRPr lang="de-DE"/>
        </a:p>
      </dgm:t>
    </dgm:pt>
    <dgm:pt modelId="{9176261E-457B-4C71-9BDC-6B60C1A49D87}" type="pres">
      <dgm:prSet presAssocID="{AFAE3343-206D-4752-98AD-8BBDCEF2B277}" presName="spacing" presStyleCnt="0"/>
      <dgm:spPr/>
    </dgm:pt>
    <dgm:pt modelId="{2B53D1CC-AB4F-47DA-ABA5-206805EF6CA3}" type="pres">
      <dgm:prSet presAssocID="{45D57B35-612C-4274-B411-0E9CFD8D256C}" presName="composite" presStyleCnt="0"/>
      <dgm:spPr/>
    </dgm:pt>
    <dgm:pt modelId="{6BBADB2C-B25B-4805-A2B6-489CC2A8E9CC}" type="pres">
      <dgm:prSet presAssocID="{45D57B35-612C-4274-B411-0E9CFD8D256C}" presName="imgShp" presStyleLbl="fgImgPlace1" presStyleIdx="5" presStyleCnt="7"/>
      <dgm:spPr/>
    </dgm:pt>
    <dgm:pt modelId="{D3AE4EA0-6960-42B3-A165-4EE6C6582D23}" type="pres">
      <dgm:prSet presAssocID="{45D57B35-612C-4274-B411-0E9CFD8D256C}" presName="txShp" presStyleLbl="node1" presStyleIdx="5" presStyleCnt="7">
        <dgm:presLayoutVars>
          <dgm:bulletEnabled val="1"/>
        </dgm:presLayoutVars>
      </dgm:prSet>
      <dgm:spPr/>
      <dgm:t>
        <a:bodyPr/>
        <a:lstStyle/>
        <a:p>
          <a:endParaRPr lang="de-DE"/>
        </a:p>
      </dgm:t>
    </dgm:pt>
    <dgm:pt modelId="{47CC2BF1-2D20-471E-A578-40920AA9A3CB}" type="pres">
      <dgm:prSet presAssocID="{7C46D12D-508C-4A30-AA63-41A9E10BC91F}" presName="spacing" presStyleCnt="0"/>
      <dgm:spPr/>
    </dgm:pt>
    <dgm:pt modelId="{0DEF2FD8-13A5-4283-87EC-D7A6C9EBD837}" type="pres">
      <dgm:prSet presAssocID="{E60CDEC7-BB79-46DF-8F26-2A70DD7E242F}" presName="composite" presStyleCnt="0"/>
      <dgm:spPr/>
    </dgm:pt>
    <dgm:pt modelId="{8AEC3FB3-7DC1-4B96-AE6E-71E7D513A3AB}" type="pres">
      <dgm:prSet presAssocID="{E60CDEC7-BB79-46DF-8F26-2A70DD7E242F}" presName="imgShp" presStyleLbl="fgImgPlace1" presStyleIdx="6" presStyleCnt="7"/>
      <dgm:spPr/>
    </dgm:pt>
    <dgm:pt modelId="{A927F60C-0BFD-4E60-986D-908E85ECE7ED}" type="pres">
      <dgm:prSet presAssocID="{E60CDEC7-BB79-46DF-8F26-2A70DD7E242F}" presName="txShp" presStyleLbl="node1" presStyleIdx="6" presStyleCnt="7">
        <dgm:presLayoutVars>
          <dgm:bulletEnabled val="1"/>
        </dgm:presLayoutVars>
      </dgm:prSet>
      <dgm:spPr/>
      <dgm:t>
        <a:bodyPr/>
        <a:lstStyle/>
        <a:p>
          <a:endParaRPr lang="de-DE"/>
        </a:p>
      </dgm:t>
    </dgm:pt>
  </dgm:ptLst>
  <dgm:cxnLst>
    <dgm:cxn modelId="{900999D6-AE71-4839-BEFE-C72DB6BC888B}" srcId="{4691C24F-A1D5-4388-9B51-8D38F968D9CF}" destId="{45D57B35-612C-4274-B411-0E9CFD8D256C}" srcOrd="5" destOrd="0" parTransId="{7DC0F71C-08B7-4516-81F5-11957E0D369C}" sibTransId="{7C46D12D-508C-4A30-AA63-41A9E10BC91F}"/>
    <dgm:cxn modelId="{39D9A838-C820-4D8A-9FF4-CFD8B82A6650}" srcId="{4691C24F-A1D5-4388-9B51-8D38F968D9CF}" destId="{2A3E9382-E02E-4A6F-9F2F-F561B47E1833}" srcOrd="0" destOrd="0" parTransId="{EF849184-F8DB-4362-90BE-9D774B5D87E6}" sibTransId="{682D5515-CD38-4969-98D8-066608D69820}"/>
    <dgm:cxn modelId="{1FFCFD19-2E93-4D0B-BFEA-1107DD158777}" type="presOf" srcId="{BB107495-32FE-473E-9CA8-C2CB745A7C16}" destId="{C16AC9FE-2EC6-49B6-B171-729BE07EAF36}" srcOrd="0" destOrd="0" presId="urn:microsoft.com/office/officeart/2005/8/layout/vList3"/>
    <dgm:cxn modelId="{8D3644FD-0C85-4923-A274-22FF995AB6BD}" srcId="{4691C24F-A1D5-4388-9B51-8D38F968D9CF}" destId="{D443565C-DAB6-4314-84D8-91B341228696}" srcOrd="3" destOrd="0" parTransId="{0E952963-2E97-4277-8559-CA6392300109}" sibTransId="{4649C0DC-7A6F-4941-98C9-DA1E402D01C4}"/>
    <dgm:cxn modelId="{50F13FA6-D535-42A4-807B-73BED5BA3A46}" srcId="{4691C24F-A1D5-4388-9B51-8D38F968D9CF}" destId="{E79ED6DE-FED9-4251-8FEA-8A6D0C977238}" srcOrd="2" destOrd="0" parTransId="{087EB77B-9D74-44CA-B41E-0E60A748F320}" sibTransId="{4B912E84-F498-4F27-A728-FA830A478D09}"/>
    <dgm:cxn modelId="{9220BE32-2FA1-432A-8AFF-4D36070FBB53}" type="presOf" srcId="{D443565C-DAB6-4314-84D8-91B341228696}" destId="{965BD527-DD65-4FA5-81E1-378881F38143}" srcOrd="0" destOrd="0" presId="urn:microsoft.com/office/officeart/2005/8/layout/vList3"/>
    <dgm:cxn modelId="{79F7E5AB-59AA-409F-BB19-6DEA4EEECF67}" type="presOf" srcId="{E60CDEC7-BB79-46DF-8F26-2A70DD7E242F}" destId="{A927F60C-0BFD-4E60-986D-908E85ECE7ED}" srcOrd="0" destOrd="0" presId="urn:microsoft.com/office/officeart/2005/8/layout/vList3"/>
    <dgm:cxn modelId="{4EB73590-4057-40E0-B8C5-6A2A333D41C0}" type="presOf" srcId="{4691C24F-A1D5-4388-9B51-8D38F968D9CF}" destId="{C3C6BCFB-D458-4D03-8017-F3FAB83DE48A}" srcOrd="0" destOrd="0" presId="urn:microsoft.com/office/officeart/2005/8/layout/vList3"/>
    <dgm:cxn modelId="{6458A207-468F-49B3-B3B3-6BB2DAA6C522}" srcId="{4691C24F-A1D5-4388-9B51-8D38F968D9CF}" destId="{145A17D9-4A3C-4919-94E1-82D4E396E8F9}" srcOrd="4" destOrd="0" parTransId="{2FD06745-D6A3-474A-9CAC-E581812B7967}" sibTransId="{AFAE3343-206D-4752-98AD-8BBDCEF2B277}"/>
    <dgm:cxn modelId="{1244D5EE-3C2F-4804-BABC-48AC6C051F30}" type="presOf" srcId="{E79ED6DE-FED9-4251-8FEA-8A6D0C977238}" destId="{E63D27D8-8412-4A5E-BA35-B879F9AEB128}" srcOrd="0" destOrd="0" presId="urn:microsoft.com/office/officeart/2005/8/layout/vList3"/>
    <dgm:cxn modelId="{46DD0767-BD6E-4D3D-88DB-EDCB343A28E3}" type="presOf" srcId="{2A3E9382-E02E-4A6F-9F2F-F561B47E1833}" destId="{981A2324-5189-4FA8-BDEE-E261BAD65C81}" srcOrd="0" destOrd="0" presId="urn:microsoft.com/office/officeart/2005/8/layout/vList3"/>
    <dgm:cxn modelId="{9BEF24EF-FAC2-4BA5-A17B-A666FC87A770}" srcId="{4691C24F-A1D5-4388-9B51-8D38F968D9CF}" destId="{BB107495-32FE-473E-9CA8-C2CB745A7C16}" srcOrd="1" destOrd="0" parTransId="{BEA30FA2-1C2A-416D-B598-3F6A96CC1696}" sibTransId="{23E677A7-DF7D-4F89-B048-7A10A98D9FF4}"/>
    <dgm:cxn modelId="{9D6C7010-706D-43D4-89B1-5D21A6AF5B4C}" type="presOf" srcId="{45D57B35-612C-4274-B411-0E9CFD8D256C}" destId="{D3AE4EA0-6960-42B3-A165-4EE6C6582D23}" srcOrd="0" destOrd="0" presId="urn:microsoft.com/office/officeart/2005/8/layout/vList3"/>
    <dgm:cxn modelId="{447C3B5B-3C3F-47E0-8EDE-CB850CC62B92}" type="presOf" srcId="{145A17D9-4A3C-4919-94E1-82D4E396E8F9}" destId="{19CBE966-C852-499F-89ED-1545877BB348}" srcOrd="0" destOrd="0" presId="urn:microsoft.com/office/officeart/2005/8/layout/vList3"/>
    <dgm:cxn modelId="{236CFCA4-7C50-4914-A533-C06DCE8655A1}" srcId="{4691C24F-A1D5-4388-9B51-8D38F968D9CF}" destId="{E60CDEC7-BB79-46DF-8F26-2A70DD7E242F}" srcOrd="6" destOrd="0" parTransId="{4D455E0D-A0A0-44EA-87CC-8550BD476818}" sibTransId="{DB4F0A63-7F8B-4D72-9A2B-9C96346099FF}"/>
    <dgm:cxn modelId="{C74173CF-744D-467A-A883-048D4F138C8B}" type="presParOf" srcId="{C3C6BCFB-D458-4D03-8017-F3FAB83DE48A}" destId="{871E299F-4493-490C-9FDF-8FAFE041D3BF}" srcOrd="0" destOrd="0" presId="urn:microsoft.com/office/officeart/2005/8/layout/vList3"/>
    <dgm:cxn modelId="{3A163E6C-148B-4D6B-9127-F94DB92C8DC8}" type="presParOf" srcId="{871E299F-4493-490C-9FDF-8FAFE041D3BF}" destId="{B6ED7DCB-9FE0-476C-A6C8-0948B5215E01}" srcOrd="0" destOrd="0" presId="urn:microsoft.com/office/officeart/2005/8/layout/vList3"/>
    <dgm:cxn modelId="{75FE541F-063D-4BC5-9D55-952E68D2D013}" type="presParOf" srcId="{871E299F-4493-490C-9FDF-8FAFE041D3BF}" destId="{981A2324-5189-4FA8-BDEE-E261BAD65C81}" srcOrd="1" destOrd="0" presId="urn:microsoft.com/office/officeart/2005/8/layout/vList3"/>
    <dgm:cxn modelId="{66DEB722-87AD-4DAF-9419-6013668D3B18}" type="presParOf" srcId="{C3C6BCFB-D458-4D03-8017-F3FAB83DE48A}" destId="{7199EC23-DE50-414F-AF62-CBC70D9DE954}" srcOrd="1" destOrd="0" presId="urn:microsoft.com/office/officeart/2005/8/layout/vList3"/>
    <dgm:cxn modelId="{E592E306-0E6D-4BBB-8760-FE4183351315}" type="presParOf" srcId="{C3C6BCFB-D458-4D03-8017-F3FAB83DE48A}" destId="{76F9B884-C495-4868-B89A-86AD6A155178}" srcOrd="2" destOrd="0" presId="urn:microsoft.com/office/officeart/2005/8/layout/vList3"/>
    <dgm:cxn modelId="{FAFAEAE4-7605-4129-B7E9-BDA8F5D48EF6}" type="presParOf" srcId="{76F9B884-C495-4868-B89A-86AD6A155178}" destId="{7C08F097-1520-420C-B5CA-B223010ED287}" srcOrd="0" destOrd="0" presId="urn:microsoft.com/office/officeart/2005/8/layout/vList3"/>
    <dgm:cxn modelId="{9ADCA8E1-CB99-402E-88C9-DF655DEF6717}" type="presParOf" srcId="{76F9B884-C495-4868-B89A-86AD6A155178}" destId="{C16AC9FE-2EC6-49B6-B171-729BE07EAF36}" srcOrd="1" destOrd="0" presId="urn:microsoft.com/office/officeart/2005/8/layout/vList3"/>
    <dgm:cxn modelId="{53C8D863-3FBA-486E-B367-D600FED1AB96}" type="presParOf" srcId="{C3C6BCFB-D458-4D03-8017-F3FAB83DE48A}" destId="{D0E560E3-F74C-44B3-BEB7-B7FF978D05D1}" srcOrd="3" destOrd="0" presId="urn:microsoft.com/office/officeart/2005/8/layout/vList3"/>
    <dgm:cxn modelId="{CA2FB4B8-2189-4C0D-BF92-CD0BF7B21AD6}" type="presParOf" srcId="{C3C6BCFB-D458-4D03-8017-F3FAB83DE48A}" destId="{8A7572B0-B137-434B-88C7-A91652B3AF6D}" srcOrd="4" destOrd="0" presId="urn:microsoft.com/office/officeart/2005/8/layout/vList3"/>
    <dgm:cxn modelId="{D5FAA949-210D-41A5-B55C-687EC323CFD7}" type="presParOf" srcId="{8A7572B0-B137-434B-88C7-A91652B3AF6D}" destId="{297C0976-4981-4E28-ABB6-A0923FDDDD47}" srcOrd="0" destOrd="0" presId="urn:microsoft.com/office/officeart/2005/8/layout/vList3"/>
    <dgm:cxn modelId="{FDF81E50-40FE-4BA4-B0B6-A00F9E1096F8}" type="presParOf" srcId="{8A7572B0-B137-434B-88C7-A91652B3AF6D}" destId="{E63D27D8-8412-4A5E-BA35-B879F9AEB128}" srcOrd="1" destOrd="0" presId="urn:microsoft.com/office/officeart/2005/8/layout/vList3"/>
    <dgm:cxn modelId="{FEBFB117-0CDC-409B-92F4-DABF30AC0A71}" type="presParOf" srcId="{C3C6BCFB-D458-4D03-8017-F3FAB83DE48A}" destId="{CCA1C74B-D28F-4A7B-990B-FB2564B9C987}" srcOrd="5" destOrd="0" presId="urn:microsoft.com/office/officeart/2005/8/layout/vList3"/>
    <dgm:cxn modelId="{F1C75E56-EA7C-472D-9FF3-5990E40E8DAE}" type="presParOf" srcId="{C3C6BCFB-D458-4D03-8017-F3FAB83DE48A}" destId="{6056FB10-5C1B-4196-AABF-CBA176B2D66E}" srcOrd="6" destOrd="0" presId="urn:microsoft.com/office/officeart/2005/8/layout/vList3"/>
    <dgm:cxn modelId="{E8267508-92B0-4901-90C0-E1C85C3DDDD6}" type="presParOf" srcId="{6056FB10-5C1B-4196-AABF-CBA176B2D66E}" destId="{E285BBCE-0105-4E1C-9970-B24E4AADE8BB}" srcOrd="0" destOrd="0" presId="urn:microsoft.com/office/officeart/2005/8/layout/vList3"/>
    <dgm:cxn modelId="{EAC0ACF4-5896-4F7F-B328-285851A706B1}" type="presParOf" srcId="{6056FB10-5C1B-4196-AABF-CBA176B2D66E}" destId="{965BD527-DD65-4FA5-81E1-378881F38143}" srcOrd="1" destOrd="0" presId="urn:microsoft.com/office/officeart/2005/8/layout/vList3"/>
    <dgm:cxn modelId="{09A5F45B-778F-4E1F-BCA0-42EF1CF5C682}" type="presParOf" srcId="{C3C6BCFB-D458-4D03-8017-F3FAB83DE48A}" destId="{AB713BBF-829B-4FCC-9CBE-322F29C7BE3D}" srcOrd="7" destOrd="0" presId="urn:microsoft.com/office/officeart/2005/8/layout/vList3"/>
    <dgm:cxn modelId="{24A12BAA-DB46-494B-B15D-F2CCA208B938}" type="presParOf" srcId="{C3C6BCFB-D458-4D03-8017-F3FAB83DE48A}" destId="{1F6451E6-99D7-4005-A007-422FF1892CD8}" srcOrd="8" destOrd="0" presId="urn:microsoft.com/office/officeart/2005/8/layout/vList3"/>
    <dgm:cxn modelId="{E90B3DDC-098E-4218-910D-44E6C225BE02}" type="presParOf" srcId="{1F6451E6-99D7-4005-A007-422FF1892CD8}" destId="{9FBE6DD5-21FA-442A-AFCC-BB0BB87A8725}" srcOrd="0" destOrd="0" presId="urn:microsoft.com/office/officeart/2005/8/layout/vList3"/>
    <dgm:cxn modelId="{83AF650F-65E5-4CA6-A844-68909F9F5C1F}" type="presParOf" srcId="{1F6451E6-99D7-4005-A007-422FF1892CD8}" destId="{19CBE966-C852-499F-89ED-1545877BB348}" srcOrd="1" destOrd="0" presId="urn:microsoft.com/office/officeart/2005/8/layout/vList3"/>
    <dgm:cxn modelId="{5F7DFB0F-C836-44A5-9952-03020335558C}" type="presParOf" srcId="{C3C6BCFB-D458-4D03-8017-F3FAB83DE48A}" destId="{9176261E-457B-4C71-9BDC-6B60C1A49D87}" srcOrd="9" destOrd="0" presId="urn:microsoft.com/office/officeart/2005/8/layout/vList3"/>
    <dgm:cxn modelId="{5F54FD91-F8F2-43A8-901A-9473A1DEEE84}" type="presParOf" srcId="{C3C6BCFB-D458-4D03-8017-F3FAB83DE48A}" destId="{2B53D1CC-AB4F-47DA-ABA5-206805EF6CA3}" srcOrd="10" destOrd="0" presId="urn:microsoft.com/office/officeart/2005/8/layout/vList3"/>
    <dgm:cxn modelId="{C06B72E3-52EE-48DA-A538-25B411AAD0AE}" type="presParOf" srcId="{2B53D1CC-AB4F-47DA-ABA5-206805EF6CA3}" destId="{6BBADB2C-B25B-4805-A2B6-489CC2A8E9CC}" srcOrd="0" destOrd="0" presId="urn:microsoft.com/office/officeart/2005/8/layout/vList3"/>
    <dgm:cxn modelId="{0B08F4B4-6003-443E-86CF-634704F4536F}" type="presParOf" srcId="{2B53D1CC-AB4F-47DA-ABA5-206805EF6CA3}" destId="{D3AE4EA0-6960-42B3-A165-4EE6C6582D23}" srcOrd="1" destOrd="0" presId="urn:microsoft.com/office/officeart/2005/8/layout/vList3"/>
    <dgm:cxn modelId="{DF0B409B-20DF-4239-85C6-FDBF7128F14D}" type="presParOf" srcId="{C3C6BCFB-D458-4D03-8017-F3FAB83DE48A}" destId="{47CC2BF1-2D20-471E-A578-40920AA9A3CB}" srcOrd="11" destOrd="0" presId="urn:microsoft.com/office/officeart/2005/8/layout/vList3"/>
    <dgm:cxn modelId="{4B376DB0-6BE2-460D-A80A-FA8CEC42D8B1}" type="presParOf" srcId="{C3C6BCFB-D458-4D03-8017-F3FAB83DE48A}" destId="{0DEF2FD8-13A5-4283-87EC-D7A6C9EBD837}" srcOrd="12" destOrd="0" presId="urn:microsoft.com/office/officeart/2005/8/layout/vList3"/>
    <dgm:cxn modelId="{5E096B1D-F1B8-4465-B6DB-2B73A92D5974}" type="presParOf" srcId="{0DEF2FD8-13A5-4283-87EC-D7A6C9EBD837}" destId="{8AEC3FB3-7DC1-4B96-AE6E-71E7D513A3AB}" srcOrd="0" destOrd="0" presId="urn:microsoft.com/office/officeart/2005/8/layout/vList3"/>
    <dgm:cxn modelId="{98446A1C-2243-4B72-9D2F-F88C9242B9BB}" type="presParOf" srcId="{0DEF2FD8-13A5-4283-87EC-D7A6C9EBD837}" destId="{A927F60C-0BFD-4E60-986D-908E85ECE7ED}"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FECD58F-3EB3-4BE3-AA6F-98196E691B78}" type="doc">
      <dgm:prSet loTypeId="urn:microsoft.com/office/officeart/2005/8/layout/vList3" loCatId="list" qsTypeId="urn:microsoft.com/office/officeart/2005/8/quickstyle/3d5" qsCatId="3D" csTypeId="urn:microsoft.com/office/officeart/2005/8/colors/accent1_2" csCatId="accent1" phldr="1"/>
      <dgm:spPr/>
      <dgm:t>
        <a:bodyPr/>
        <a:lstStyle/>
        <a:p>
          <a:endParaRPr lang="de-DE"/>
        </a:p>
      </dgm:t>
    </dgm:pt>
    <dgm:pt modelId="{68AE0725-DD2F-47F1-9B1F-EA95F7AF95DB}">
      <dgm:prSet custT="1"/>
      <dgm:spPr/>
      <dgm:t>
        <a:bodyPr/>
        <a:lstStyle/>
        <a:p>
          <a:pPr rtl="0"/>
          <a:r>
            <a:rPr lang="tr-TR" sz="1400" b="1" baseline="0" dirty="0" smtClean="0"/>
            <a:t>2) </a:t>
          </a:r>
          <a:r>
            <a:rPr lang="de-DE" sz="1400" b="1" baseline="0" dirty="0" smtClean="0"/>
            <a:t>Im Inland sichergestellte</a:t>
          </a:r>
          <a:r>
            <a:rPr lang="tr-TR" sz="1400" b="1" baseline="0" dirty="0" smtClean="0"/>
            <a:t>; </a:t>
          </a:r>
          <a:endParaRPr lang="de-DE" sz="1400" dirty="0"/>
        </a:p>
      </dgm:t>
    </dgm:pt>
    <dgm:pt modelId="{EA7CC623-D039-449E-9744-7B82FF1F8FF6}" type="parTrans" cxnId="{8C743328-23AC-472F-981D-7B47D8985295}">
      <dgm:prSet/>
      <dgm:spPr/>
      <dgm:t>
        <a:bodyPr/>
        <a:lstStyle/>
        <a:p>
          <a:endParaRPr lang="de-DE"/>
        </a:p>
      </dgm:t>
    </dgm:pt>
    <dgm:pt modelId="{3EA175F3-01F9-4692-9142-8A829CCB7722}" type="sibTrans" cxnId="{8C743328-23AC-472F-981D-7B47D8985295}">
      <dgm:prSet/>
      <dgm:spPr/>
      <dgm:t>
        <a:bodyPr/>
        <a:lstStyle/>
        <a:p>
          <a:endParaRPr lang="de-DE"/>
        </a:p>
      </dgm:t>
    </dgm:pt>
    <dgm:pt modelId="{1B7B2EC6-8A1C-4A19-9A98-EBA967B4AE18}">
      <dgm:prSet custT="1"/>
      <dgm:spPr/>
      <dgm:t>
        <a:bodyPr/>
        <a:lstStyle/>
        <a:p>
          <a:pPr rtl="0"/>
          <a:r>
            <a:rPr lang="de-DE" sz="1400" i="1" baseline="0" dirty="0" smtClean="0"/>
            <a:t>Gewinne, Umsätze, Forderungen </a:t>
          </a:r>
          <a:endParaRPr lang="de-DE" sz="1400" dirty="0"/>
        </a:p>
      </dgm:t>
    </dgm:pt>
    <dgm:pt modelId="{E80835C3-6841-4B75-ADDA-E1A7BB0937B3}" type="parTrans" cxnId="{1A380C40-5BFB-4705-B08B-AC7AE52E7FC5}">
      <dgm:prSet/>
      <dgm:spPr/>
      <dgm:t>
        <a:bodyPr/>
        <a:lstStyle/>
        <a:p>
          <a:endParaRPr lang="de-DE"/>
        </a:p>
      </dgm:t>
    </dgm:pt>
    <dgm:pt modelId="{9C58FFE4-790D-436C-BDFE-9BF1FC1BF899}" type="sibTrans" cxnId="{1A380C40-5BFB-4705-B08B-AC7AE52E7FC5}">
      <dgm:prSet/>
      <dgm:spPr/>
      <dgm:t>
        <a:bodyPr/>
        <a:lstStyle/>
        <a:p>
          <a:endParaRPr lang="de-DE"/>
        </a:p>
      </dgm:t>
    </dgm:pt>
    <dgm:pt modelId="{535F3503-0969-4DB4-859A-493707745B80}">
      <dgm:prSet custT="1"/>
      <dgm:spPr/>
      <dgm:t>
        <a:bodyPr/>
        <a:lstStyle/>
        <a:p>
          <a:pPr rtl="0"/>
          <a:r>
            <a:rPr lang="de-DE" sz="1200" i="1" baseline="0" dirty="0" smtClean="0"/>
            <a:t>Beteiligung an Gesellschaften außerhalb der Börse oder an der Börse mit einer Mindestquote von 10 % an Anteilen oder Stimmrechten</a:t>
          </a:r>
          <a:r>
            <a:rPr lang="de-DE" sz="1400" i="1" baseline="0" dirty="0" smtClean="0"/>
            <a:t>. </a:t>
          </a:r>
          <a:endParaRPr lang="de-DE" sz="1400" dirty="0"/>
        </a:p>
      </dgm:t>
    </dgm:pt>
    <dgm:pt modelId="{2056623C-DF50-42CE-9519-8F9239CD340A}" type="parTrans" cxnId="{2368DEB9-3E44-41F9-A59A-7E1E3923F020}">
      <dgm:prSet/>
      <dgm:spPr/>
      <dgm:t>
        <a:bodyPr/>
        <a:lstStyle/>
        <a:p>
          <a:endParaRPr lang="de-DE"/>
        </a:p>
      </dgm:t>
    </dgm:pt>
    <dgm:pt modelId="{AA8EA29A-B697-4103-997D-16388D429538}" type="sibTrans" cxnId="{2368DEB9-3E44-41F9-A59A-7E1E3923F020}">
      <dgm:prSet/>
      <dgm:spPr/>
      <dgm:t>
        <a:bodyPr/>
        <a:lstStyle/>
        <a:p>
          <a:endParaRPr lang="de-DE"/>
        </a:p>
      </dgm:t>
    </dgm:pt>
    <dgm:pt modelId="{24E14649-A063-44DE-94DC-7D632ECCB561}">
      <dgm:prSet custT="1"/>
      <dgm:spPr/>
      <dgm:t>
        <a:bodyPr/>
        <a:lstStyle/>
        <a:p>
          <a:r>
            <a:rPr lang="de-DE" sz="1400" dirty="0" smtClean="0"/>
            <a:t>	und sonstige finanzielle Werte,</a:t>
          </a:r>
          <a:endParaRPr lang="de-DE" sz="1400" dirty="0"/>
        </a:p>
      </dgm:t>
    </dgm:pt>
    <dgm:pt modelId="{55AA026F-2D06-4762-9C25-3385C7ADC0B2}" type="parTrans" cxnId="{C863037A-08FD-4B03-BD99-3C5DDAB3DFE5}">
      <dgm:prSet/>
      <dgm:spPr/>
      <dgm:t>
        <a:bodyPr/>
        <a:lstStyle/>
        <a:p>
          <a:endParaRPr lang="de-DE"/>
        </a:p>
      </dgm:t>
    </dgm:pt>
    <dgm:pt modelId="{3AB10801-67AA-46DB-8D88-29FE8E3BD217}" type="sibTrans" cxnId="{C863037A-08FD-4B03-BD99-3C5DDAB3DFE5}">
      <dgm:prSet/>
      <dgm:spPr/>
      <dgm:t>
        <a:bodyPr/>
        <a:lstStyle/>
        <a:p>
          <a:endParaRPr lang="de-DE"/>
        </a:p>
      </dgm:t>
    </dgm:pt>
    <dgm:pt modelId="{CD153D9F-FF63-408A-8992-FB8C63E9481A}">
      <dgm:prSet custT="1"/>
      <dgm:spPr/>
      <dgm:t>
        <a:bodyPr/>
        <a:lstStyle/>
        <a:p>
          <a:r>
            <a:rPr lang="de-DE" sz="1400" dirty="0" smtClean="0"/>
            <a:t>die im Inland erwirtschaftet werden.</a:t>
          </a:r>
          <a:endParaRPr lang="de-DE" sz="1400" dirty="0"/>
        </a:p>
      </dgm:t>
    </dgm:pt>
    <dgm:pt modelId="{F9779101-2E9C-4C3C-8973-ABF7D4C01C65}" type="parTrans" cxnId="{72931AE9-C752-4C9F-B322-D2252A844BF5}">
      <dgm:prSet/>
      <dgm:spPr/>
      <dgm:t>
        <a:bodyPr/>
        <a:lstStyle/>
        <a:p>
          <a:endParaRPr lang="de-DE"/>
        </a:p>
      </dgm:t>
    </dgm:pt>
    <dgm:pt modelId="{CAFE7C59-5DD3-4D62-B674-A7487BE92C39}" type="sibTrans" cxnId="{72931AE9-C752-4C9F-B322-D2252A844BF5}">
      <dgm:prSet/>
      <dgm:spPr/>
      <dgm:t>
        <a:bodyPr/>
        <a:lstStyle/>
        <a:p>
          <a:endParaRPr lang="de-DE"/>
        </a:p>
      </dgm:t>
    </dgm:pt>
    <dgm:pt modelId="{336F3924-C45D-4730-A540-CBEE6C7B7207}">
      <dgm:prSet custT="1"/>
      <dgm:spPr/>
      <dgm:t>
        <a:bodyPr/>
        <a:lstStyle/>
        <a:p>
          <a:pPr rtl="0"/>
          <a:r>
            <a:rPr lang="de-DE" sz="1400" b="1" baseline="0" dirty="0" smtClean="0"/>
            <a:t>3) Investition mittels dieser wirtschaftlichen Möglichkeiten in folgende Formen:</a:t>
          </a:r>
          <a:endParaRPr lang="de-DE" sz="1400" dirty="0"/>
        </a:p>
      </dgm:t>
    </dgm:pt>
    <dgm:pt modelId="{5560EC78-E55A-436C-8203-68B8E183ACEF}" type="parTrans" cxnId="{6D668AF0-664F-44BB-8071-A3999FB6D119}">
      <dgm:prSet/>
      <dgm:spPr/>
      <dgm:t>
        <a:bodyPr/>
        <a:lstStyle/>
        <a:p>
          <a:endParaRPr lang="de-DE"/>
        </a:p>
      </dgm:t>
    </dgm:pt>
    <dgm:pt modelId="{DB345603-44B2-49C3-9DB2-DE12BA5F06F4}" type="sibTrans" cxnId="{6D668AF0-664F-44BB-8071-A3999FB6D119}">
      <dgm:prSet/>
      <dgm:spPr/>
      <dgm:t>
        <a:bodyPr/>
        <a:lstStyle/>
        <a:p>
          <a:endParaRPr lang="de-DE"/>
        </a:p>
      </dgm:t>
    </dgm:pt>
    <dgm:pt modelId="{C2415033-A6DB-4D6B-8436-91A42FB2F377}">
      <dgm:prSet custT="1"/>
      <dgm:spPr/>
      <dgm:t>
        <a:bodyPr/>
        <a:lstStyle/>
        <a:p>
          <a:r>
            <a:rPr lang="de-DE" sz="1400" i="1" baseline="0" dirty="0" smtClean="0"/>
            <a:t>Gründung einer neuen Gesellschaft oder einer Zweigstelle;</a:t>
          </a:r>
          <a:endParaRPr lang="de-DE" sz="1400" dirty="0"/>
        </a:p>
      </dgm:t>
    </dgm:pt>
    <dgm:pt modelId="{13A2D6D2-CB08-492D-AABD-D0052DEA2272}" type="parTrans" cxnId="{1369774F-C617-4B4F-83C8-8133C1CE9A97}">
      <dgm:prSet/>
      <dgm:spPr/>
      <dgm:t>
        <a:bodyPr/>
        <a:lstStyle/>
        <a:p>
          <a:endParaRPr lang="de-DE"/>
        </a:p>
      </dgm:t>
    </dgm:pt>
    <dgm:pt modelId="{6B97BB11-96B6-429A-9D72-75A7CC8DE580}" type="sibTrans" cxnId="{1369774F-C617-4B4F-83C8-8133C1CE9A97}">
      <dgm:prSet/>
      <dgm:spPr/>
      <dgm:t>
        <a:bodyPr/>
        <a:lstStyle/>
        <a:p>
          <a:endParaRPr lang="de-DE"/>
        </a:p>
      </dgm:t>
    </dgm:pt>
    <dgm:pt modelId="{F25496D8-28C0-4008-8E91-A90E181967CC}" type="pres">
      <dgm:prSet presAssocID="{7FECD58F-3EB3-4BE3-AA6F-98196E691B78}" presName="linearFlow" presStyleCnt="0">
        <dgm:presLayoutVars>
          <dgm:dir/>
          <dgm:resizeHandles val="exact"/>
        </dgm:presLayoutVars>
      </dgm:prSet>
      <dgm:spPr/>
      <dgm:t>
        <a:bodyPr/>
        <a:lstStyle/>
        <a:p>
          <a:endParaRPr lang="de-DE"/>
        </a:p>
      </dgm:t>
    </dgm:pt>
    <dgm:pt modelId="{5DB840DB-29B1-44F7-BCBC-6D4D613B39E3}" type="pres">
      <dgm:prSet presAssocID="{68AE0725-DD2F-47F1-9B1F-EA95F7AF95DB}" presName="composite" presStyleCnt="0"/>
      <dgm:spPr/>
    </dgm:pt>
    <dgm:pt modelId="{E8DD5910-8160-4013-9F5B-F240A7CF87A1}" type="pres">
      <dgm:prSet presAssocID="{68AE0725-DD2F-47F1-9B1F-EA95F7AF95DB}" presName="imgShp" presStyleLbl="fgImgPlace1" presStyleIdx="0" presStyleCnt="7"/>
      <dgm:spPr/>
    </dgm:pt>
    <dgm:pt modelId="{03B895F6-6B4A-4E2A-AB12-A7695B0D3EC9}" type="pres">
      <dgm:prSet presAssocID="{68AE0725-DD2F-47F1-9B1F-EA95F7AF95DB}" presName="txShp" presStyleLbl="node1" presStyleIdx="0" presStyleCnt="7">
        <dgm:presLayoutVars>
          <dgm:bulletEnabled val="1"/>
        </dgm:presLayoutVars>
      </dgm:prSet>
      <dgm:spPr/>
      <dgm:t>
        <a:bodyPr/>
        <a:lstStyle/>
        <a:p>
          <a:endParaRPr lang="de-DE"/>
        </a:p>
      </dgm:t>
    </dgm:pt>
    <dgm:pt modelId="{5F9FBC91-D142-4391-97EE-087534867233}" type="pres">
      <dgm:prSet presAssocID="{3EA175F3-01F9-4692-9142-8A829CCB7722}" presName="spacing" presStyleCnt="0"/>
      <dgm:spPr/>
    </dgm:pt>
    <dgm:pt modelId="{BDFDD842-3423-4BBC-86EC-E3CD71C4B18D}" type="pres">
      <dgm:prSet presAssocID="{1B7B2EC6-8A1C-4A19-9A98-EBA967B4AE18}" presName="composite" presStyleCnt="0"/>
      <dgm:spPr/>
    </dgm:pt>
    <dgm:pt modelId="{D9F47D1D-C3A9-42C1-8CB1-1B26434DBD41}" type="pres">
      <dgm:prSet presAssocID="{1B7B2EC6-8A1C-4A19-9A98-EBA967B4AE18}" presName="imgShp" presStyleLbl="fgImgPlace1" presStyleIdx="1" presStyleCnt="7"/>
      <dgm:spPr/>
    </dgm:pt>
    <dgm:pt modelId="{3FC269F8-EBE9-43E2-B582-7D1927D61896}" type="pres">
      <dgm:prSet presAssocID="{1B7B2EC6-8A1C-4A19-9A98-EBA967B4AE18}" presName="txShp" presStyleLbl="node1" presStyleIdx="1" presStyleCnt="7">
        <dgm:presLayoutVars>
          <dgm:bulletEnabled val="1"/>
        </dgm:presLayoutVars>
      </dgm:prSet>
      <dgm:spPr/>
      <dgm:t>
        <a:bodyPr/>
        <a:lstStyle/>
        <a:p>
          <a:endParaRPr lang="de-DE"/>
        </a:p>
      </dgm:t>
    </dgm:pt>
    <dgm:pt modelId="{2029B86A-D14D-474D-999C-A0FAA564F4BF}" type="pres">
      <dgm:prSet presAssocID="{9C58FFE4-790D-436C-BDFE-9BF1FC1BF899}" presName="spacing" presStyleCnt="0"/>
      <dgm:spPr/>
    </dgm:pt>
    <dgm:pt modelId="{145388E9-5CDE-4264-8053-9B3BF7605711}" type="pres">
      <dgm:prSet presAssocID="{24E14649-A063-44DE-94DC-7D632ECCB561}" presName="composite" presStyleCnt="0"/>
      <dgm:spPr/>
    </dgm:pt>
    <dgm:pt modelId="{AAC07D91-C1AB-4C85-8DAD-8066C1E0D061}" type="pres">
      <dgm:prSet presAssocID="{24E14649-A063-44DE-94DC-7D632ECCB561}" presName="imgShp" presStyleLbl="fgImgPlace1" presStyleIdx="2" presStyleCnt="7"/>
      <dgm:spPr/>
    </dgm:pt>
    <dgm:pt modelId="{6B83EADA-BE39-4429-96B1-41FA88860E65}" type="pres">
      <dgm:prSet presAssocID="{24E14649-A063-44DE-94DC-7D632ECCB561}" presName="txShp" presStyleLbl="node1" presStyleIdx="2" presStyleCnt="7">
        <dgm:presLayoutVars>
          <dgm:bulletEnabled val="1"/>
        </dgm:presLayoutVars>
      </dgm:prSet>
      <dgm:spPr/>
      <dgm:t>
        <a:bodyPr/>
        <a:lstStyle/>
        <a:p>
          <a:endParaRPr lang="de-DE"/>
        </a:p>
      </dgm:t>
    </dgm:pt>
    <dgm:pt modelId="{E6CA53E8-78B8-41E9-9F9C-AB1FFF745E8D}" type="pres">
      <dgm:prSet presAssocID="{3AB10801-67AA-46DB-8D88-29FE8E3BD217}" presName="spacing" presStyleCnt="0"/>
      <dgm:spPr/>
    </dgm:pt>
    <dgm:pt modelId="{736C5B30-0C4A-477A-9F82-C8256CA11D2F}" type="pres">
      <dgm:prSet presAssocID="{CD153D9F-FF63-408A-8992-FB8C63E9481A}" presName="composite" presStyleCnt="0"/>
      <dgm:spPr/>
    </dgm:pt>
    <dgm:pt modelId="{67AC7581-BAEF-42FC-8537-F4E49B5C412E}" type="pres">
      <dgm:prSet presAssocID="{CD153D9F-FF63-408A-8992-FB8C63E9481A}" presName="imgShp" presStyleLbl="fgImgPlace1" presStyleIdx="3" presStyleCnt="7"/>
      <dgm:spPr/>
    </dgm:pt>
    <dgm:pt modelId="{554D4DD8-575E-414D-A628-D5898DABF17D}" type="pres">
      <dgm:prSet presAssocID="{CD153D9F-FF63-408A-8992-FB8C63E9481A}" presName="txShp" presStyleLbl="node1" presStyleIdx="3" presStyleCnt="7">
        <dgm:presLayoutVars>
          <dgm:bulletEnabled val="1"/>
        </dgm:presLayoutVars>
      </dgm:prSet>
      <dgm:spPr/>
      <dgm:t>
        <a:bodyPr/>
        <a:lstStyle/>
        <a:p>
          <a:endParaRPr lang="de-DE"/>
        </a:p>
      </dgm:t>
    </dgm:pt>
    <dgm:pt modelId="{DE526FCF-0990-4CEC-B085-415F757A01B3}" type="pres">
      <dgm:prSet presAssocID="{CAFE7C59-5DD3-4D62-B674-A7487BE92C39}" presName="spacing" presStyleCnt="0"/>
      <dgm:spPr/>
    </dgm:pt>
    <dgm:pt modelId="{3C628BD3-C6B3-48FB-BA77-D34F851B78A7}" type="pres">
      <dgm:prSet presAssocID="{336F3924-C45D-4730-A540-CBEE6C7B7207}" presName="composite" presStyleCnt="0"/>
      <dgm:spPr/>
    </dgm:pt>
    <dgm:pt modelId="{C4D3A80D-7827-434B-9D67-4CBB79826D0E}" type="pres">
      <dgm:prSet presAssocID="{336F3924-C45D-4730-A540-CBEE6C7B7207}" presName="imgShp" presStyleLbl="fgImgPlace1" presStyleIdx="4" presStyleCnt="7"/>
      <dgm:spPr/>
    </dgm:pt>
    <dgm:pt modelId="{4B20D79A-B03D-4AA5-9073-949CA1E3487E}" type="pres">
      <dgm:prSet presAssocID="{336F3924-C45D-4730-A540-CBEE6C7B7207}" presName="txShp" presStyleLbl="node1" presStyleIdx="4" presStyleCnt="7" custLinFactNeighborX="-205">
        <dgm:presLayoutVars>
          <dgm:bulletEnabled val="1"/>
        </dgm:presLayoutVars>
      </dgm:prSet>
      <dgm:spPr/>
      <dgm:t>
        <a:bodyPr/>
        <a:lstStyle/>
        <a:p>
          <a:endParaRPr lang="de-DE"/>
        </a:p>
      </dgm:t>
    </dgm:pt>
    <dgm:pt modelId="{BA8E970B-680B-4BC2-8214-DA35BB016EB6}" type="pres">
      <dgm:prSet presAssocID="{DB345603-44B2-49C3-9DB2-DE12BA5F06F4}" presName="spacing" presStyleCnt="0"/>
      <dgm:spPr/>
    </dgm:pt>
    <dgm:pt modelId="{A1B03F4E-5F96-4096-BDC7-160B9FE41037}" type="pres">
      <dgm:prSet presAssocID="{C2415033-A6DB-4D6B-8436-91A42FB2F377}" presName="composite" presStyleCnt="0"/>
      <dgm:spPr/>
    </dgm:pt>
    <dgm:pt modelId="{84339B81-6465-4FA2-B8C6-11CEAAD19EE3}" type="pres">
      <dgm:prSet presAssocID="{C2415033-A6DB-4D6B-8436-91A42FB2F377}" presName="imgShp" presStyleLbl="fgImgPlace1" presStyleIdx="5" presStyleCnt="7"/>
      <dgm:spPr/>
    </dgm:pt>
    <dgm:pt modelId="{99A35CB7-3272-48B9-BF3A-41CF8342C85E}" type="pres">
      <dgm:prSet presAssocID="{C2415033-A6DB-4D6B-8436-91A42FB2F377}" presName="txShp" presStyleLbl="node1" presStyleIdx="5" presStyleCnt="7">
        <dgm:presLayoutVars>
          <dgm:bulletEnabled val="1"/>
        </dgm:presLayoutVars>
      </dgm:prSet>
      <dgm:spPr/>
      <dgm:t>
        <a:bodyPr/>
        <a:lstStyle/>
        <a:p>
          <a:endParaRPr lang="de-DE"/>
        </a:p>
      </dgm:t>
    </dgm:pt>
    <dgm:pt modelId="{B38BFBF8-A02A-489F-974C-376AB3F4D69C}" type="pres">
      <dgm:prSet presAssocID="{6B97BB11-96B6-429A-9D72-75A7CC8DE580}" presName="spacing" presStyleCnt="0"/>
      <dgm:spPr/>
    </dgm:pt>
    <dgm:pt modelId="{4DBAA62D-F8E2-422E-8FF6-DE0DBBD350F3}" type="pres">
      <dgm:prSet presAssocID="{535F3503-0969-4DB4-859A-493707745B80}" presName="composite" presStyleCnt="0"/>
      <dgm:spPr/>
    </dgm:pt>
    <dgm:pt modelId="{29FB6011-A5EF-43AB-A31E-74DCC218F1F0}" type="pres">
      <dgm:prSet presAssocID="{535F3503-0969-4DB4-859A-493707745B80}" presName="imgShp" presStyleLbl="fgImgPlace1" presStyleIdx="6" presStyleCnt="7"/>
      <dgm:spPr/>
    </dgm:pt>
    <dgm:pt modelId="{9DA0C5B7-408F-4387-A25D-835348A2F0D4}" type="pres">
      <dgm:prSet presAssocID="{535F3503-0969-4DB4-859A-493707745B80}" presName="txShp" presStyleLbl="node1" presStyleIdx="6" presStyleCnt="7">
        <dgm:presLayoutVars>
          <dgm:bulletEnabled val="1"/>
        </dgm:presLayoutVars>
      </dgm:prSet>
      <dgm:spPr/>
      <dgm:t>
        <a:bodyPr/>
        <a:lstStyle/>
        <a:p>
          <a:endParaRPr lang="de-DE"/>
        </a:p>
      </dgm:t>
    </dgm:pt>
  </dgm:ptLst>
  <dgm:cxnLst>
    <dgm:cxn modelId="{2368DEB9-3E44-41F9-A59A-7E1E3923F020}" srcId="{7FECD58F-3EB3-4BE3-AA6F-98196E691B78}" destId="{535F3503-0969-4DB4-859A-493707745B80}" srcOrd="6" destOrd="0" parTransId="{2056623C-DF50-42CE-9519-8F9239CD340A}" sibTransId="{AA8EA29A-B697-4103-997D-16388D429538}"/>
    <dgm:cxn modelId="{C4DB1B60-EA3B-49A0-85C8-06A5AE7878A4}" type="presOf" srcId="{336F3924-C45D-4730-A540-CBEE6C7B7207}" destId="{4B20D79A-B03D-4AA5-9073-949CA1E3487E}" srcOrd="0" destOrd="0" presId="urn:microsoft.com/office/officeart/2005/8/layout/vList3"/>
    <dgm:cxn modelId="{C22A3E14-C23A-40BC-B799-5CBEF020A146}" type="presOf" srcId="{7FECD58F-3EB3-4BE3-AA6F-98196E691B78}" destId="{F25496D8-28C0-4008-8E91-A90E181967CC}" srcOrd="0" destOrd="0" presId="urn:microsoft.com/office/officeart/2005/8/layout/vList3"/>
    <dgm:cxn modelId="{190E0005-AB40-4EC1-B30E-895FADBA4ECC}" type="presOf" srcId="{535F3503-0969-4DB4-859A-493707745B80}" destId="{9DA0C5B7-408F-4387-A25D-835348A2F0D4}" srcOrd="0" destOrd="0" presId="urn:microsoft.com/office/officeart/2005/8/layout/vList3"/>
    <dgm:cxn modelId="{C863037A-08FD-4B03-BD99-3C5DDAB3DFE5}" srcId="{7FECD58F-3EB3-4BE3-AA6F-98196E691B78}" destId="{24E14649-A063-44DE-94DC-7D632ECCB561}" srcOrd="2" destOrd="0" parTransId="{55AA026F-2D06-4762-9C25-3385C7ADC0B2}" sibTransId="{3AB10801-67AA-46DB-8D88-29FE8E3BD217}"/>
    <dgm:cxn modelId="{1369774F-C617-4B4F-83C8-8133C1CE9A97}" srcId="{7FECD58F-3EB3-4BE3-AA6F-98196E691B78}" destId="{C2415033-A6DB-4D6B-8436-91A42FB2F377}" srcOrd="5" destOrd="0" parTransId="{13A2D6D2-CB08-492D-AABD-D0052DEA2272}" sibTransId="{6B97BB11-96B6-429A-9D72-75A7CC8DE580}"/>
    <dgm:cxn modelId="{16AC750A-83E9-4DF2-BDDA-63198B7567EB}" type="presOf" srcId="{24E14649-A063-44DE-94DC-7D632ECCB561}" destId="{6B83EADA-BE39-4429-96B1-41FA88860E65}" srcOrd="0" destOrd="0" presId="urn:microsoft.com/office/officeart/2005/8/layout/vList3"/>
    <dgm:cxn modelId="{6D668AF0-664F-44BB-8071-A3999FB6D119}" srcId="{7FECD58F-3EB3-4BE3-AA6F-98196E691B78}" destId="{336F3924-C45D-4730-A540-CBEE6C7B7207}" srcOrd="4" destOrd="0" parTransId="{5560EC78-E55A-436C-8203-68B8E183ACEF}" sibTransId="{DB345603-44B2-49C3-9DB2-DE12BA5F06F4}"/>
    <dgm:cxn modelId="{72931AE9-C752-4C9F-B322-D2252A844BF5}" srcId="{7FECD58F-3EB3-4BE3-AA6F-98196E691B78}" destId="{CD153D9F-FF63-408A-8992-FB8C63E9481A}" srcOrd="3" destOrd="0" parTransId="{F9779101-2E9C-4C3C-8973-ABF7D4C01C65}" sibTransId="{CAFE7C59-5DD3-4D62-B674-A7487BE92C39}"/>
    <dgm:cxn modelId="{4A66B66F-DC97-48C7-9A2F-A14BF05C0253}" type="presOf" srcId="{C2415033-A6DB-4D6B-8436-91A42FB2F377}" destId="{99A35CB7-3272-48B9-BF3A-41CF8342C85E}" srcOrd="0" destOrd="0" presId="urn:microsoft.com/office/officeart/2005/8/layout/vList3"/>
    <dgm:cxn modelId="{9072977E-996B-4FBA-B32E-5C6F291BC725}" type="presOf" srcId="{1B7B2EC6-8A1C-4A19-9A98-EBA967B4AE18}" destId="{3FC269F8-EBE9-43E2-B582-7D1927D61896}" srcOrd="0" destOrd="0" presId="urn:microsoft.com/office/officeart/2005/8/layout/vList3"/>
    <dgm:cxn modelId="{8C743328-23AC-472F-981D-7B47D8985295}" srcId="{7FECD58F-3EB3-4BE3-AA6F-98196E691B78}" destId="{68AE0725-DD2F-47F1-9B1F-EA95F7AF95DB}" srcOrd="0" destOrd="0" parTransId="{EA7CC623-D039-449E-9744-7B82FF1F8FF6}" sibTransId="{3EA175F3-01F9-4692-9142-8A829CCB7722}"/>
    <dgm:cxn modelId="{63C6A909-7383-47EE-A0BD-B0DDBC2D3210}" type="presOf" srcId="{CD153D9F-FF63-408A-8992-FB8C63E9481A}" destId="{554D4DD8-575E-414D-A628-D5898DABF17D}" srcOrd="0" destOrd="0" presId="urn:microsoft.com/office/officeart/2005/8/layout/vList3"/>
    <dgm:cxn modelId="{62E5CB94-08FB-432A-8D00-805518A1A842}" type="presOf" srcId="{68AE0725-DD2F-47F1-9B1F-EA95F7AF95DB}" destId="{03B895F6-6B4A-4E2A-AB12-A7695B0D3EC9}" srcOrd="0" destOrd="0" presId="urn:microsoft.com/office/officeart/2005/8/layout/vList3"/>
    <dgm:cxn modelId="{1A380C40-5BFB-4705-B08B-AC7AE52E7FC5}" srcId="{7FECD58F-3EB3-4BE3-AA6F-98196E691B78}" destId="{1B7B2EC6-8A1C-4A19-9A98-EBA967B4AE18}" srcOrd="1" destOrd="0" parTransId="{E80835C3-6841-4B75-ADDA-E1A7BB0937B3}" sibTransId="{9C58FFE4-790D-436C-BDFE-9BF1FC1BF899}"/>
    <dgm:cxn modelId="{FF49B76A-ACDE-460A-9314-188A6173E3DF}" type="presParOf" srcId="{F25496D8-28C0-4008-8E91-A90E181967CC}" destId="{5DB840DB-29B1-44F7-BCBC-6D4D613B39E3}" srcOrd="0" destOrd="0" presId="urn:microsoft.com/office/officeart/2005/8/layout/vList3"/>
    <dgm:cxn modelId="{B77D58FD-2591-4808-89AB-24FE6DC6337F}" type="presParOf" srcId="{5DB840DB-29B1-44F7-BCBC-6D4D613B39E3}" destId="{E8DD5910-8160-4013-9F5B-F240A7CF87A1}" srcOrd="0" destOrd="0" presId="urn:microsoft.com/office/officeart/2005/8/layout/vList3"/>
    <dgm:cxn modelId="{47D413BA-D8C2-4024-8F3E-1EB405B7FFFA}" type="presParOf" srcId="{5DB840DB-29B1-44F7-BCBC-6D4D613B39E3}" destId="{03B895F6-6B4A-4E2A-AB12-A7695B0D3EC9}" srcOrd="1" destOrd="0" presId="urn:microsoft.com/office/officeart/2005/8/layout/vList3"/>
    <dgm:cxn modelId="{9AD4520B-1E59-403E-AD64-3D3A31053F27}" type="presParOf" srcId="{F25496D8-28C0-4008-8E91-A90E181967CC}" destId="{5F9FBC91-D142-4391-97EE-087534867233}" srcOrd="1" destOrd="0" presId="urn:microsoft.com/office/officeart/2005/8/layout/vList3"/>
    <dgm:cxn modelId="{3445528B-C51F-42F3-B155-B0A77F2AFB89}" type="presParOf" srcId="{F25496D8-28C0-4008-8E91-A90E181967CC}" destId="{BDFDD842-3423-4BBC-86EC-E3CD71C4B18D}" srcOrd="2" destOrd="0" presId="urn:microsoft.com/office/officeart/2005/8/layout/vList3"/>
    <dgm:cxn modelId="{974689AB-11C7-4917-94CF-2AC1E82ED1D2}" type="presParOf" srcId="{BDFDD842-3423-4BBC-86EC-E3CD71C4B18D}" destId="{D9F47D1D-C3A9-42C1-8CB1-1B26434DBD41}" srcOrd="0" destOrd="0" presId="urn:microsoft.com/office/officeart/2005/8/layout/vList3"/>
    <dgm:cxn modelId="{361B332B-B998-429B-9883-14B4B5A7C27A}" type="presParOf" srcId="{BDFDD842-3423-4BBC-86EC-E3CD71C4B18D}" destId="{3FC269F8-EBE9-43E2-B582-7D1927D61896}" srcOrd="1" destOrd="0" presId="urn:microsoft.com/office/officeart/2005/8/layout/vList3"/>
    <dgm:cxn modelId="{02EB61F8-8F4C-41B0-853E-FA3161EC7675}" type="presParOf" srcId="{F25496D8-28C0-4008-8E91-A90E181967CC}" destId="{2029B86A-D14D-474D-999C-A0FAA564F4BF}" srcOrd="3" destOrd="0" presId="urn:microsoft.com/office/officeart/2005/8/layout/vList3"/>
    <dgm:cxn modelId="{670E3256-7FC5-4867-9583-F7D1E17A338A}" type="presParOf" srcId="{F25496D8-28C0-4008-8E91-A90E181967CC}" destId="{145388E9-5CDE-4264-8053-9B3BF7605711}" srcOrd="4" destOrd="0" presId="urn:microsoft.com/office/officeart/2005/8/layout/vList3"/>
    <dgm:cxn modelId="{C773F7AD-D8E8-42EA-946C-9D41587CC5EC}" type="presParOf" srcId="{145388E9-5CDE-4264-8053-9B3BF7605711}" destId="{AAC07D91-C1AB-4C85-8DAD-8066C1E0D061}" srcOrd="0" destOrd="0" presId="urn:microsoft.com/office/officeart/2005/8/layout/vList3"/>
    <dgm:cxn modelId="{1347B093-0195-4C77-BFF5-43ACA8E262FD}" type="presParOf" srcId="{145388E9-5CDE-4264-8053-9B3BF7605711}" destId="{6B83EADA-BE39-4429-96B1-41FA88860E65}" srcOrd="1" destOrd="0" presId="urn:microsoft.com/office/officeart/2005/8/layout/vList3"/>
    <dgm:cxn modelId="{9F697ADF-8EB0-4F3F-B9E5-103AFD102371}" type="presParOf" srcId="{F25496D8-28C0-4008-8E91-A90E181967CC}" destId="{E6CA53E8-78B8-41E9-9F9C-AB1FFF745E8D}" srcOrd="5" destOrd="0" presId="urn:microsoft.com/office/officeart/2005/8/layout/vList3"/>
    <dgm:cxn modelId="{8FE194BD-88C3-4562-9CC6-4D72C158585F}" type="presParOf" srcId="{F25496D8-28C0-4008-8E91-A90E181967CC}" destId="{736C5B30-0C4A-477A-9F82-C8256CA11D2F}" srcOrd="6" destOrd="0" presId="urn:microsoft.com/office/officeart/2005/8/layout/vList3"/>
    <dgm:cxn modelId="{C716B2FF-F599-4CF1-9962-AA62AB0BD366}" type="presParOf" srcId="{736C5B30-0C4A-477A-9F82-C8256CA11D2F}" destId="{67AC7581-BAEF-42FC-8537-F4E49B5C412E}" srcOrd="0" destOrd="0" presId="urn:microsoft.com/office/officeart/2005/8/layout/vList3"/>
    <dgm:cxn modelId="{0BE743F2-02E4-41DF-8D0F-C7132E2AFC00}" type="presParOf" srcId="{736C5B30-0C4A-477A-9F82-C8256CA11D2F}" destId="{554D4DD8-575E-414D-A628-D5898DABF17D}" srcOrd="1" destOrd="0" presId="urn:microsoft.com/office/officeart/2005/8/layout/vList3"/>
    <dgm:cxn modelId="{00ABDE9C-6106-4FB3-9E3B-74EE077A3416}" type="presParOf" srcId="{F25496D8-28C0-4008-8E91-A90E181967CC}" destId="{DE526FCF-0990-4CEC-B085-415F757A01B3}" srcOrd="7" destOrd="0" presId="urn:microsoft.com/office/officeart/2005/8/layout/vList3"/>
    <dgm:cxn modelId="{8EDEEB75-5872-44CD-B91F-AD0E3851E255}" type="presParOf" srcId="{F25496D8-28C0-4008-8E91-A90E181967CC}" destId="{3C628BD3-C6B3-48FB-BA77-D34F851B78A7}" srcOrd="8" destOrd="0" presId="urn:microsoft.com/office/officeart/2005/8/layout/vList3"/>
    <dgm:cxn modelId="{CB259DE4-9392-4A8D-A93B-46464D188FA7}" type="presParOf" srcId="{3C628BD3-C6B3-48FB-BA77-D34F851B78A7}" destId="{C4D3A80D-7827-434B-9D67-4CBB79826D0E}" srcOrd="0" destOrd="0" presId="urn:microsoft.com/office/officeart/2005/8/layout/vList3"/>
    <dgm:cxn modelId="{C907753E-1A3E-415B-858A-F7EECC891C4E}" type="presParOf" srcId="{3C628BD3-C6B3-48FB-BA77-D34F851B78A7}" destId="{4B20D79A-B03D-4AA5-9073-949CA1E3487E}" srcOrd="1" destOrd="0" presId="urn:microsoft.com/office/officeart/2005/8/layout/vList3"/>
    <dgm:cxn modelId="{DBC20D9F-A44F-4FC1-BE27-DD8CA1D53D71}" type="presParOf" srcId="{F25496D8-28C0-4008-8E91-A90E181967CC}" destId="{BA8E970B-680B-4BC2-8214-DA35BB016EB6}" srcOrd="9" destOrd="0" presId="urn:microsoft.com/office/officeart/2005/8/layout/vList3"/>
    <dgm:cxn modelId="{81BE7D94-B069-462A-AFA2-42BFA4AA57EB}" type="presParOf" srcId="{F25496D8-28C0-4008-8E91-A90E181967CC}" destId="{A1B03F4E-5F96-4096-BDC7-160B9FE41037}" srcOrd="10" destOrd="0" presId="urn:microsoft.com/office/officeart/2005/8/layout/vList3"/>
    <dgm:cxn modelId="{17D6AE71-95E2-4172-9551-1A11274E59F1}" type="presParOf" srcId="{A1B03F4E-5F96-4096-BDC7-160B9FE41037}" destId="{84339B81-6465-4FA2-B8C6-11CEAAD19EE3}" srcOrd="0" destOrd="0" presId="urn:microsoft.com/office/officeart/2005/8/layout/vList3"/>
    <dgm:cxn modelId="{520664A0-765F-4A4A-B4DA-1D239DC3D256}" type="presParOf" srcId="{A1B03F4E-5F96-4096-BDC7-160B9FE41037}" destId="{99A35CB7-3272-48B9-BF3A-41CF8342C85E}" srcOrd="1" destOrd="0" presId="urn:microsoft.com/office/officeart/2005/8/layout/vList3"/>
    <dgm:cxn modelId="{8335D40F-B718-49A0-82F3-50D237D6D161}" type="presParOf" srcId="{F25496D8-28C0-4008-8E91-A90E181967CC}" destId="{B38BFBF8-A02A-489F-974C-376AB3F4D69C}" srcOrd="11" destOrd="0" presId="urn:microsoft.com/office/officeart/2005/8/layout/vList3"/>
    <dgm:cxn modelId="{FD5133EB-6FEF-4357-98C7-72C819D2BBF4}" type="presParOf" srcId="{F25496D8-28C0-4008-8E91-A90E181967CC}" destId="{4DBAA62D-F8E2-422E-8FF6-DE0DBBD350F3}" srcOrd="12" destOrd="0" presId="urn:microsoft.com/office/officeart/2005/8/layout/vList3"/>
    <dgm:cxn modelId="{509C1B23-5432-46BB-B685-5B6CB2ED265D}" type="presParOf" srcId="{4DBAA62D-F8E2-422E-8FF6-DE0DBBD350F3}" destId="{29FB6011-A5EF-43AB-A31E-74DCC218F1F0}" srcOrd="0" destOrd="0" presId="urn:microsoft.com/office/officeart/2005/8/layout/vList3"/>
    <dgm:cxn modelId="{AC28AA9E-0ABB-440C-BC97-5EF4BD4D13AB}" type="presParOf" srcId="{4DBAA62D-F8E2-422E-8FF6-DE0DBBD350F3}" destId="{9DA0C5B7-408F-4387-A25D-835348A2F0D4}"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9DC230-5AAE-47E1-8E44-B737FA43379B}">
      <dsp:nvSpPr>
        <dsp:cNvPr id="0" name=""/>
        <dsp:cNvSpPr/>
      </dsp:nvSpPr>
      <dsp:spPr>
        <a:xfrm>
          <a:off x="540060" y="0"/>
          <a:ext cx="6120681" cy="4032448"/>
        </a:xfrm>
        <a:prstGeom prst="rightArrow">
          <a:avLst/>
        </a:prstGeom>
        <a:solidFill>
          <a:schemeClr val="accent1">
            <a:tint val="40000"/>
            <a:hueOff val="0"/>
            <a:satOff val="0"/>
            <a:lumOff val="0"/>
            <a:alphaOff val="0"/>
          </a:schemeClr>
        </a:solidFill>
        <a:ln>
          <a:noFill/>
        </a:ln>
        <a:effectLst/>
        <a:sp3d z="-400500" extrusionH="63500" contourW="12700" prstMaterial="matte">
          <a:contourClr>
            <a:schemeClr val="lt1">
              <a:tint val="50000"/>
            </a:schemeClr>
          </a:contourClr>
        </a:sp3d>
      </dsp:spPr>
      <dsp:style>
        <a:lnRef idx="0">
          <a:scrgbClr r="0" g="0" b="0"/>
        </a:lnRef>
        <a:fillRef idx="1">
          <a:scrgbClr r="0" g="0" b="0"/>
        </a:fillRef>
        <a:effectRef idx="0">
          <a:scrgbClr r="0" g="0" b="0"/>
        </a:effectRef>
        <a:fontRef idx="minor"/>
      </dsp:style>
    </dsp:sp>
    <dsp:sp modelId="{90156E7D-F94D-4D19-B47D-6DCBF7D6F8A8}">
      <dsp:nvSpPr>
        <dsp:cNvPr id="0" name=""/>
        <dsp:cNvSpPr/>
      </dsp:nvSpPr>
      <dsp:spPr>
        <a:xfrm>
          <a:off x="7735" y="1209734"/>
          <a:ext cx="2317758" cy="1612979"/>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de-DE" sz="2100" b="1" kern="1200" dirty="0" smtClean="0"/>
            <a:t>Interkulturelle Kommunikation	</a:t>
          </a:r>
        </a:p>
      </dsp:txBody>
      <dsp:txXfrm>
        <a:off x="86474" y="1288473"/>
        <a:ext cx="2160280" cy="1455501"/>
      </dsp:txXfrm>
    </dsp:sp>
    <dsp:sp modelId="{443667ED-B636-4A84-A1DD-09736EF029EC}">
      <dsp:nvSpPr>
        <dsp:cNvPr id="0" name=""/>
        <dsp:cNvSpPr/>
      </dsp:nvSpPr>
      <dsp:spPr>
        <a:xfrm>
          <a:off x="2441521" y="1209734"/>
          <a:ext cx="2317758" cy="1612979"/>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de-DE" sz="2100" b="1" kern="1200" dirty="0" smtClean="0"/>
            <a:t>als Schlüssel</a:t>
          </a:r>
          <a:endParaRPr lang="de-DE" sz="2100" b="1" kern="1200" dirty="0"/>
        </a:p>
      </dsp:txBody>
      <dsp:txXfrm>
        <a:off x="2520260" y="1288473"/>
        <a:ext cx="2160280" cy="1455501"/>
      </dsp:txXfrm>
    </dsp:sp>
    <dsp:sp modelId="{94235E6F-23DD-4432-88A0-104A0CA8FD61}">
      <dsp:nvSpPr>
        <dsp:cNvPr id="0" name=""/>
        <dsp:cNvSpPr/>
      </dsp:nvSpPr>
      <dsp:spPr>
        <a:xfrm>
          <a:off x="4875308" y="1209734"/>
          <a:ext cx="2317758" cy="1612979"/>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de-DE" sz="2100" b="1" kern="1200" smtClean="0"/>
            <a:t>für erfolgreiche Führung</a:t>
          </a:r>
          <a:endParaRPr lang="de-DE" sz="2100" b="1" kern="1200" dirty="0"/>
        </a:p>
      </dsp:txBody>
      <dsp:txXfrm>
        <a:off x="4954047" y="1288473"/>
        <a:ext cx="2160280" cy="145550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CC187E-A93B-414A-8272-5784B556F6BA}">
      <dsp:nvSpPr>
        <dsp:cNvPr id="0" name=""/>
        <dsp:cNvSpPr/>
      </dsp:nvSpPr>
      <dsp:spPr>
        <a:xfrm>
          <a:off x="4539750" y="1878181"/>
          <a:ext cx="3761752" cy="326433"/>
        </a:xfrm>
        <a:custGeom>
          <a:avLst/>
          <a:gdLst/>
          <a:ahLst/>
          <a:cxnLst/>
          <a:rect l="0" t="0" r="0" b="0"/>
          <a:pathLst>
            <a:path>
              <a:moveTo>
                <a:pt x="0" y="0"/>
              </a:moveTo>
              <a:lnTo>
                <a:pt x="0" y="163216"/>
              </a:lnTo>
              <a:lnTo>
                <a:pt x="3761752" y="163216"/>
              </a:lnTo>
              <a:lnTo>
                <a:pt x="3761752" y="326433"/>
              </a:lnTo>
            </a:path>
          </a:pathLst>
        </a:custGeom>
        <a:noFill/>
        <a:ln w="25400" cap="flat"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96177574-1BF5-4C63-BC76-4548A8336779}">
      <dsp:nvSpPr>
        <dsp:cNvPr id="0" name=""/>
        <dsp:cNvSpPr/>
      </dsp:nvSpPr>
      <dsp:spPr>
        <a:xfrm>
          <a:off x="4539750" y="1878181"/>
          <a:ext cx="1880876" cy="326433"/>
        </a:xfrm>
        <a:custGeom>
          <a:avLst/>
          <a:gdLst/>
          <a:ahLst/>
          <a:cxnLst/>
          <a:rect l="0" t="0" r="0" b="0"/>
          <a:pathLst>
            <a:path>
              <a:moveTo>
                <a:pt x="0" y="0"/>
              </a:moveTo>
              <a:lnTo>
                <a:pt x="0" y="163216"/>
              </a:lnTo>
              <a:lnTo>
                <a:pt x="1880876" y="163216"/>
              </a:lnTo>
              <a:lnTo>
                <a:pt x="1880876" y="326433"/>
              </a:lnTo>
            </a:path>
          </a:pathLst>
        </a:custGeom>
        <a:noFill/>
        <a:ln w="25400" cap="flat"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D723A523-F586-4D6B-B3F7-37722D0790C5}">
      <dsp:nvSpPr>
        <dsp:cNvPr id="0" name=""/>
        <dsp:cNvSpPr/>
      </dsp:nvSpPr>
      <dsp:spPr>
        <a:xfrm>
          <a:off x="4494030" y="1878181"/>
          <a:ext cx="91440" cy="326433"/>
        </a:xfrm>
        <a:custGeom>
          <a:avLst/>
          <a:gdLst/>
          <a:ahLst/>
          <a:cxnLst/>
          <a:rect l="0" t="0" r="0" b="0"/>
          <a:pathLst>
            <a:path>
              <a:moveTo>
                <a:pt x="45720" y="0"/>
              </a:moveTo>
              <a:lnTo>
                <a:pt x="45720" y="326433"/>
              </a:lnTo>
            </a:path>
          </a:pathLst>
        </a:custGeom>
        <a:noFill/>
        <a:ln w="25400" cap="flat"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86ADF3B8-EF59-4504-96B1-13E7D6E9E6D6}">
      <dsp:nvSpPr>
        <dsp:cNvPr id="0" name=""/>
        <dsp:cNvSpPr/>
      </dsp:nvSpPr>
      <dsp:spPr>
        <a:xfrm>
          <a:off x="2658873" y="1878181"/>
          <a:ext cx="1880876" cy="326433"/>
        </a:xfrm>
        <a:custGeom>
          <a:avLst/>
          <a:gdLst/>
          <a:ahLst/>
          <a:cxnLst/>
          <a:rect l="0" t="0" r="0" b="0"/>
          <a:pathLst>
            <a:path>
              <a:moveTo>
                <a:pt x="1880876" y="0"/>
              </a:moveTo>
              <a:lnTo>
                <a:pt x="1880876" y="163216"/>
              </a:lnTo>
              <a:lnTo>
                <a:pt x="0" y="163216"/>
              </a:lnTo>
              <a:lnTo>
                <a:pt x="0" y="326433"/>
              </a:lnTo>
            </a:path>
          </a:pathLst>
        </a:custGeom>
        <a:noFill/>
        <a:ln w="25400" cap="flat"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8E2BAD06-4CC7-4894-868E-1428B559AA80}">
      <dsp:nvSpPr>
        <dsp:cNvPr id="0" name=""/>
        <dsp:cNvSpPr/>
      </dsp:nvSpPr>
      <dsp:spPr>
        <a:xfrm>
          <a:off x="777997" y="1878181"/>
          <a:ext cx="3761752" cy="326433"/>
        </a:xfrm>
        <a:custGeom>
          <a:avLst/>
          <a:gdLst/>
          <a:ahLst/>
          <a:cxnLst/>
          <a:rect l="0" t="0" r="0" b="0"/>
          <a:pathLst>
            <a:path>
              <a:moveTo>
                <a:pt x="3761752" y="0"/>
              </a:moveTo>
              <a:lnTo>
                <a:pt x="3761752" y="163216"/>
              </a:lnTo>
              <a:lnTo>
                <a:pt x="0" y="163216"/>
              </a:lnTo>
              <a:lnTo>
                <a:pt x="0" y="326433"/>
              </a:lnTo>
            </a:path>
          </a:pathLst>
        </a:custGeom>
        <a:noFill/>
        <a:ln w="25400" cap="flat"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8E42A967-AB8F-43BE-B733-3EB84EAAA654}">
      <dsp:nvSpPr>
        <dsp:cNvPr id="0" name=""/>
        <dsp:cNvSpPr/>
      </dsp:nvSpPr>
      <dsp:spPr>
        <a:xfrm>
          <a:off x="1881652" y="1100959"/>
          <a:ext cx="1554443" cy="777221"/>
        </a:xfrm>
        <a:prstGeom prst="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rtl="0">
            <a:lnSpc>
              <a:spcPct val="90000"/>
            </a:lnSpc>
            <a:spcBef>
              <a:spcPct val="0"/>
            </a:spcBef>
            <a:spcAft>
              <a:spcPct val="35000"/>
            </a:spcAft>
          </a:pPr>
          <a:r>
            <a:rPr lang="de-DE" sz="1000" kern="1200" baseline="0" dirty="0" smtClean="0"/>
            <a:t>Die aufgrund ausländischer Direktinvestitionen in der</a:t>
          </a:r>
          <a:endParaRPr lang="de-DE" sz="1000" kern="1200" dirty="0"/>
        </a:p>
      </dsp:txBody>
      <dsp:txXfrm>
        <a:off x="1881652" y="1100959"/>
        <a:ext cx="1554443" cy="777221"/>
      </dsp:txXfrm>
    </dsp:sp>
    <dsp:sp modelId="{4F1E6A36-A7F7-4CDF-A466-12CC9416631A}">
      <dsp:nvSpPr>
        <dsp:cNvPr id="0" name=""/>
        <dsp:cNvSpPr/>
      </dsp:nvSpPr>
      <dsp:spPr>
        <a:xfrm>
          <a:off x="3762528" y="1100959"/>
          <a:ext cx="1554443" cy="777221"/>
        </a:xfrm>
        <a:prstGeom prst="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rtl="0">
            <a:lnSpc>
              <a:spcPct val="90000"/>
            </a:lnSpc>
            <a:spcBef>
              <a:spcPct val="0"/>
            </a:spcBef>
            <a:spcAft>
              <a:spcPct val="35000"/>
            </a:spcAft>
          </a:pPr>
          <a:r>
            <a:rPr lang="de-DE" sz="1000" kern="1200" baseline="0" dirty="0" smtClean="0"/>
            <a:t>Türkei erwirtschafteten folgenden Güter</a:t>
          </a:r>
          <a:endParaRPr lang="de-DE" sz="1000" kern="1200" dirty="0"/>
        </a:p>
      </dsp:txBody>
      <dsp:txXfrm>
        <a:off x="3762528" y="1100959"/>
        <a:ext cx="1554443" cy="777221"/>
      </dsp:txXfrm>
    </dsp:sp>
    <dsp:sp modelId="{3AE7DEA4-6BBF-4E92-A60B-3966D7CB838F}">
      <dsp:nvSpPr>
        <dsp:cNvPr id="0" name=""/>
        <dsp:cNvSpPr/>
      </dsp:nvSpPr>
      <dsp:spPr>
        <a:xfrm>
          <a:off x="775" y="2204614"/>
          <a:ext cx="1554443" cy="777221"/>
        </a:xfrm>
        <a:prstGeom prst="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rtl="0">
            <a:lnSpc>
              <a:spcPct val="90000"/>
            </a:lnSpc>
            <a:spcBef>
              <a:spcPct val="0"/>
            </a:spcBef>
            <a:spcAft>
              <a:spcPct val="35000"/>
            </a:spcAft>
          </a:pPr>
          <a:r>
            <a:rPr lang="de-DE" sz="1000" b="1" i="1" kern="1200" baseline="0" smtClean="0"/>
            <a:t>Nettogewinne, sonstigen Ausschüttungen</a:t>
          </a:r>
          <a:r>
            <a:rPr lang="tr-TR" sz="1000" b="1" i="1" kern="1200" baseline="0" smtClean="0"/>
            <a:t>, </a:t>
          </a:r>
          <a:r>
            <a:rPr lang="de-DE" sz="1000" b="1" i="1" kern="1200" baseline="0" smtClean="0"/>
            <a:t>	Verkaufserlöse,</a:t>
          </a:r>
          <a:endParaRPr lang="de-DE" sz="1000" kern="1200"/>
        </a:p>
      </dsp:txBody>
      <dsp:txXfrm>
        <a:off x="775" y="2204614"/>
        <a:ext cx="1554443" cy="777221"/>
      </dsp:txXfrm>
    </dsp:sp>
    <dsp:sp modelId="{F8816BE4-6FD0-49AC-AE46-66F97058DC22}">
      <dsp:nvSpPr>
        <dsp:cNvPr id="0" name=""/>
        <dsp:cNvSpPr/>
      </dsp:nvSpPr>
      <dsp:spPr>
        <a:xfrm>
          <a:off x="1881652" y="2204614"/>
          <a:ext cx="1554443" cy="777221"/>
        </a:xfrm>
        <a:prstGeom prst="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rtl="0">
            <a:lnSpc>
              <a:spcPct val="90000"/>
            </a:lnSpc>
            <a:spcBef>
              <a:spcPct val="0"/>
            </a:spcBef>
            <a:spcAft>
              <a:spcPct val="35000"/>
            </a:spcAft>
          </a:pPr>
          <a:r>
            <a:rPr lang="de-DE" sz="1000" b="1" i="1" kern="1200" baseline="0" smtClean="0"/>
            <a:t>Liquidations- und Schadenersatzleistungen;</a:t>
          </a:r>
          <a:endParaRPr lang="de-DE" sz="1000" kern="1200"/>
        </a:p>
      </dsp:txBody>
      <dsp:txXfrm>
        <a:off x="1881652" y="2204614"/>
        <a:ext cx="1554443" cy="777221"/>
      </dsp:txXfrm>
    </dsp:sp>
    <dsp:sp modelId="{52A0D683-A985-4D9B-98CE-1AC12A77E9B5}">
      <dsp:nvSpPr>
        <dsp:cNvPr id="0" name=""/>
        <dsp:cNvSpPr/>
      </dsp:nvSpPr>
      <dsp:spPr>
        <a:xfrm>
          <a:off x="3762528" y="2204614"/>
          <a:ext cx="1554443" cy="777221"/>
        </a:xfrm>
        <a:prstGeom prst="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rtl="0">
            <a:lnSpc>
              <a:spcPct val="90000"/>
            </a:lnSpc>
            <a:spcBef>
              <a:spcPct val="0"/>
            </a:spcBef>
            <a:spcAft>
              <a:spcPct val="35000"/>
            </a:spcAft>
          </a:pPr>
          <a:r>
            <a:rPr lang="de-DE" sz="1000" b="1" i="1" kern="1200" baseline="0" smtClean="0"/>
            <a:t>Zahlungen aufgrund von Lizenz- und  Nutzungsrechten, </a:t>
          </a:r>
          <a:endParaRPr lang="de-DE" sz="1000" kern="1200"/>
        </a:p>
      </dsp:txBody>
      <dsp:txXfrm>
        <a:off x="3762528" y="2204614"/>
        <a:ext cx="1554443" cy="777221"/>
      </dsp:txXfrm>
    </dsp:sp>
    <dsp:sp modelId="{582C1D69-4FF9-41C1-8F3B-F9DD6B726ECB}">
      <dsp:nvSpPr>
        <dsp:cNvPr id="0" name=""/>
        <dsp:cNvSpPr/>
      </dsp:nvSpPr>
      <dsp:spPr>
        <a:xfrm>
          <a:off x="5643404" y="2204614"/>
          <a:ext cx="1554443" cy="777221"/>
        </a:xfrm>
        <a:prstGeom prst="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rtl="0">
            <a:lnSpc>
              <a:spcPct val="90000"/>
            </a:lnSpc>
            <a:spcBef>
              <a:spcPct val="0"/>
            </a:spcBef>
            <a:spcAft>
              <a:spcPct val="35000"/>
            </a:spcAft>
          </a:pPr>
          <a:r>
            <a:rPr lang="de-DE" sz="1000" b="1" i="1" kern="1200" baseline="0" smtClean="0"/>
            <a:t>oder Zahlungen aus sonstigen vergleichbaren 	Vereinbarungen und</a:t>
          </a:r>
          <a:endParaRPr lang="de-DE" sz="1000" kern="1200"/>
        </a:p>
      </dsp:txBody>
      <dsp:txXfrm>
        <a:off x="5643404" y="2204614"/>
        <a:ext cx="1554443" cy="777221"/>
      </dsp:txXfrm>
    </dsp:sp>
    <dsp:sp modelId="{6FF2B30A-E418-4AFA-8A26-3F082DFA96F8}">
      <dsp:nvSpPr>
        <dsp:cNvPr id="0" name=""/>
        <dsp:cNvSpPr/>
      </dsp:nvSpPr>
      <dsp:spPr>
        <a:xfrm>
          <a:off x="7524280" y="2204614"/>
          <a:ext cx="1554443" cy="777221"/>
        </a:xfrm>
        <a:prstGeom prst="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rtl="0">
            <a:lnSpc>
              <a:spcPct val="90000"/>
            </a:lnSpc>
            <a:spcBef>
              <a:spcPct val="0"/>
            </a:spcBef>
            <a:spcAft>
              <a:spcPct val="35000"/>
            </a:spcAft>
          </a:pPr>
          <a:r>
            <a:rPr lang="de-DE" sz="1000" b="1" i="1" kern="1200" baseline="0" smtClean="0"/>
            <a:t>Kreditzahlungen in Form von Kapital und Zinsen</a:t>
          </a:r>
          <a:endParaRPr lang="de-DE" sz="1000" kern="1200"/>
        </a:p>
      </dsp:txBody>
      <dsp:txXfrm>
        <a:off x="7524280" y="2204614"/>
        <a:ext cx="1554443" cy="777221"/>
      </dsp:txXfrm>
    </dsp:sp>
    <dsp:sp modelId="{2D272864-FCA3-4F3D-A8E0-72CD23F558B2}">
      <dsp:nvSpPr>
        <dsp:cNvPr id="0" name=""/>
        <dsp:cNvSpPr/>
      </dsp:nvSpPr>
      <dsp:spPr>
        <a:xfrm>
          <a:off x="5643404" y="1100959"/>
          <a:ext cx="1554443" cy="777221"/>
        </a:xfrm>
        <a:prstGeom prst="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rtl="0">
            <a:lnSpc>
              <a:spcPct val="90000"/>
            </a:lnSpc>
            <a:spcBef>
              <a:spcPct val="0"/>
            </a:spcBef>
            <a:spcAft>
              <a:spcPct val="35000"/>
            </a:spcAft>
          </a:pPr>
          <a:r>
            <a:rPr lang="de-DE" sz="1000" kern="1200" baseline="0" smtClean="0"/>
            <a:t>können durch Banken oder sonstige Finanzinstitutionen </a:t>
          </a:r>
          <a:r>
            <a:rPr lang="de-DE" sz="1000" u="sng" kern="1200" baseline="0" smtClean="0"/>
            <a:t>frei ins Ausland</a:t>
          </a:r>
          <a:endParaRPr lang="de-DE" sz="1000" kern="1200"/>
        </a:p>
      </dsp:txBody>
      <dsp:txXfrm>
        <a:off x="5643404" y="1100959"/>
        <a:ext cx="1554443" cy="777221"/>
      </dsp:txXfrm>
    </dsp:sp>
    <dsp:sp modelId="{E30A07C9-61DF-4AE3-98A1-C0F830D2A7BA}">
      <dsp:nvSpPr>
        <dsp:cNvPr id="0" name=""/>
        <dsp:cNvSpPr/>
      </dsp:nvSpPr>
      <dsp:spPr>
        <a:xfrm>
          <a:off x="7524280" y="1100959"/>
          <a:ext cx="1554443" cy="777221"/>
        </a:xfrm>
        <a:prstGeom prst="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rtl="0">
            <a:lnSpc>
              <a:spcPct val="90000"/>
            </a:lnSpc>
            <a:spcBef>
              <a:spcPct val="0"/>
            </a:spcBef>
            <a:spcAft>
              <a:spcPct val="35000"/>
            </a:spcAft>
          </a:pPr>
          <a:r>
            <a:rPr lang="de-DE" sz="1000" u="sng" kern="1200" baseline="0" smtClean="0"/>
            <a:t>transferiert</a:t>
          </a:r>
          <a:r>
            <a:rPr lang="de-DE" sz="1000" kern="1200" baseline="0" smtClean="0"/>
            <a:t> werden. </a:t>
          </a:r>
          <a:endParaRPr lang="de-DE" sz="1000" kern="1200"/>
        </a:p>
      </dsp:txBody>
      <dsp:txXfrm>
        <a:off x="7524280" y="1100959"/>
        <a:ext cx="1554443" cy="777221"/>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228E77-18EA-4E96-9A5D-EE7F634FA45E}">
      <dsp:nvSpPr>
        <dsp:cNvPr id="0" name=""/>
        <dsp:cNvSpPr/>
      </dsp:nvSpPr>
      <dsp:spPr>
        <a:xfrm rot="5400000">
          <a:off x="3283566" y="-288032"/>
          <a:ext cx="3225958" cy="4608513"/>
        </a:xfrm>
        <a:prstGeom prst="round2SameRect">
          <a:avLst/>
        </a:prstGeom>
        <a:solidFill>
          <a:schemeClr val="accent1">
            <a:alpha val="90000"/>
            <a:tint val="40000"/>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rtl="0">
            <a:lnSpc>
              <a:spcPct val="90000"/>
            </a:lnSpc>
            <a:spcBef>
              <a:spcPct val="0"/>
            </a:spcBef>
            <a:spcAft>
              <a:spcPct val="15000"/>
            </a:spcAft>
            <a:buChar char="••"/>
          </a:pPr>
          <a:r>
            <a:rPr lang="de-DE" sz="1700" kern="1200" baseline="0" smtClean="0"/>
            <a:t>In Sachen Investitionsschutz gilt das mit der Türkei geschlossene Investitionsförderungs- und Kapitalschutzabkommen vom 20.06.1962, in Kraft seit 16.12.1965, das den wechselseitigen Schutz und die Sicherheit für Kapitalanlagen gegen Enteignung, Verstaatlichung und enteignungsgleiche Eingriffe neben freiem Kapital- und Ertragsfluss in beiden Ländern garantiert. </a:t>
          </a:r>
          <a:endParaRPr lang="de-DE" sz="1700" kern="1200"/>
        </a:p>
        <a:p>
          <a:pPr marL="171450" lvl="1" indent="-171450" algn="l" defTabSz="755650" rtl="0">
            <a:lnSpc>
              <a:spcPct val="90000"/>
            </a:lnSpc>
            <a:spcBef>
              <a:spcPct val="0"/>
            </a:spcBef>
            <a:spcAft>
              <a:spcPct val="15000"/>
            </a:spcAft>
            <a:buChar char="••"/>
          </a:pPr>
          <a:r>
            <a:rPr lang="de-DE" sz="1700" kern="1200" baseline="0" smtClean="0"/>
            <a:t>Das Abkommen hat durch das Inkrafttreten des Gesetzes über ausländische Direktinvestitionen an Bedeutung verloren.</a:t>
          </a:r>
          <a:endParaRPr lang="de-DE" sz="1700" kern="1200"/>
        </a:p>
      </dsp:txBody>
      <dsp:txXfrm rot="-5400000">
        <a:off x="2592289" y="560723"/>
        <a:ext cx="4451035" cy="2911002"/>
      </dsp:txXfrm>
    </dsp:sp>
    <dsp:sp modelId="{B442299D-614F-4B9D-AD99-53FA8E28F2E8}">
      <dsp:nvSpPr>
        <dsp:cNvPr id="0" name=""/>
        <dsp:cNvSpPr/>
      </dsp:nvSpPr>
      <dsp:spPr>
        <a:xfrm>
          <a:off x="0" y="0"/>
          <a:ext cx="2592288" cy="4032448"/>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rtl="0">
            <a:lnSpc>
              <a:spcPct val="90000"/>
            </a:lnSpc>
            <a:spcBef>
              <a:spcPct val="0"/>
            </a:spcBef>
            <a:spcAft>
              <a:spcPct val="35000"/>
            </a:spcAft>
          </a:pPr>
          <a:r>
            <a:rPr lang="de-DE" sz="2000" b="1" kern="1200" baseline="0" smtClean="0"/>
            <a:t>Investitionsschutz</a:t>
          </a:r>
          <a:endParaRPr lang="de-DE" sz="2000" kern="1200"/>
        </a:p>
      </dsp:txBody>
      <dsp:txXfrm>
        <a:off x="126545" y="126545"/>
        <a:ext cx="2339198" cy="377935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3F5537-5DC2-42A0-8B5B-5924CADF024C}">
      <dsp:nvSpPr>
        <dsp:cNvPr id="0" name=""/>
        <dsp:cNvSpPr/>
      </dsp:nvSpPr>
      <dsp:spPr>
        <a:xfrm>
          <a:off x="1281743" y="0"/>
          <a:ext cx="4032448" cy="4032448"/>
        </a:xfrm>
        <a:prstGeom prst="triangle">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sp>
    <dsp:sp modelId="{1B417FCA-5838-442D-BE59-F70E8D82EE57}">
      <dsp:nvSpPr>
        <dsp:cNvPr id="0" name=""/>
        <dsp:cNvSpPr/>
      </dsp:nvSpPr>
      <dsp:spPr>
        <a:xfrm>
          <a:off x="3297967" y="403638"/>
          <a:ext cx="2621091" cy="2866818"/>
        </a:xfrm>
        <a:prstGeom prst="round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p3d z="57150" extrusionH="63500" prstMaterial="matte"/>
      </dsp:spPr>
      <dsp:style>
        <a:lnRef idx="1">
          <a:scrgbClr r="0" g="0" b="0"/>
        </a:lnRef>
        <a:fillRef idx="1">
          <a:scrgbClr r="0" g="0" b="0"/>
        </a:fillRef>
        <a:effectRef idx="0">
          <a:scrgbClr r="0" g="0" b="0"/>
        </a:effectRef>
        <a:fontRef idx="minor"/>
      </dsp:style>
      <dsp:txBody>
        <a:bodyPr spcFirstLastPara="0" vert="horz" wrap="square" lIns="64770" tIns="64770" rIns="64770" bIns="64770" numCol="1" spcCol="1270" anchor="t" anchorCtr="0">
          <a:noAutofit/>
        </a:bodyPr>
        <a:lstStyle/>
        <a:p>
          <a:pPr lvl="0" algn="l" defTabSz="755650" rtl="0">
            <a:lnSpc>
              <a:spcPct val="90000"/>
            </a:lnSpc>
            <a:spcBef>
              <a:spcPct val="0"/>
            </a:spcBef>
            <a:spcAft>
              <a:spcPct val="35000"/>
            </a:spcAft>
          </a:pPr>
          <a:r>
            <a:rPr lang="de-DE" sz="1700" b="1" kern="1200" baseline="0" dirty="0" smtClean="0"/>
            <a:t>Einsatz ausländischen Personals</a:t>
          </a:r>
          <a:r>
            <a:rPr lang="tr-TR" sz="1700" b="1" kern="1200" baseline="0" dirty="0" smtClean="0"/>
            <a:t>:</a:t>
          </a:r>
          <a:endParaRPr lang="de-DE" sz="1700" kern="1200" dirty="0"/>
        </a:p>
        <a:p>
          <a:pPr marL="114300" lvl="1" indent="-114300" algn="l" defTabSz="577850" rtl="0">
            <a:lnSpc>
              <a:spcPct val="90000"/>
            </a:lnSpc>
            <a:spcBef>
              <a:spcPct val="0"/>
            </a:spcBef>
            <a:spcAft>
              <a:spcPct val="15000"/>
            </a:spcAft>
            <a:buChar char="••"/>
          </a:pPr>
          <a:r>
            <a:rPr lang="de-DE" sz="1300" kern="1200" baseline="0" dirty="0" smtClean="0"/>
            <a:t>Dem ausländischen Personal, das in</a:t>
          </a:r>
          <a:endParaRPr lang="de-DE" sz="1300" kern="1200" dirty="0"/>
        </a:p>
        <a:p>
          <a:pPr marL="114300" lvl="1" indent="-114300" algn="l" defTabSz="577850" rtl="0">
            <a:lnSpc>
              <a:spcPct val="90000"/>
            </a:lnSpc>
            <a:spcBef>
              <a:spcPct val="0"/>
            </a:spcBef>
            <a:spcAft>
              <a:spcPct val="15000"/>
            </a:spcAft>
            <a:buChar char="••"/>
          </a:pPr>
          <a:r>
            <a:rPr lang="de-DE" sz="1300" kern="1200" baseline="0" dirty="0" smtClean="0"/>
            <a:t>Gesellschaften, Niederlassungen und Zweigstellen eingesetzt wird,</a:t>
          </a:r>
          <a:endParaRPr lang="de-DE" sz="1300" kern="1200" dirty="0"/>
        </a:p>
        <a:p>
          <a:pPr marL="114300" lvl="1" indent="-114300" algn="l" defTabSz="577850" rtl="0">
            <a:lnSpc>
              <a:spcPct val="90000"/>
            </a:lnSpc>
            <a:spcBef>
              <a:spcPct val="0"/>
            </a:spcBef>
            <a:spcAft>
              <a:spcPct val="15000"/>
            </a:spcAft>
            <a:buChar char="••"/>
          </a:pPr>
          <a:r>
            <a:rPr lang="de-DE" sz="1300" kern="1200" baseline="0" dirty="0" smtClean="0"/>
            <a:t>die gesetzlich zulässig gegründet wurden, </a:t>
          </a:r>
          <a:endParaRPr lang="de-DE" sz="1300" kern="1200" dirty="0"/>
        </a:p>
        <a:p>
          <a:pPr marL="114300" lvl="1" indent="-114300" algn="l" defTabSz="577850" rtl="0">
            <a:lnSpc>
              <a:spcPct val="90000"/>
            </a:lnSpc>
            <a:spcBef>
              <a:spcPct val="0"/>
            </a:spcBef>
            <a:spcAft>
              <a:spcPct val="15000"/>
            </a:spcAft>
            <a:buChar char="••"/>
          </a:pPr>
          <a:r>
            <a:rPr lang="de-DE" sz="1300" kern="1200" baseline="0" dirty="0" smtClean="0"/>
            <a:t>wird durch das Arbeits- und Sozialministerium eine Arbeitsgenehmigung erteilt.</a:t>
          </a:r>
          <a:endParaRPr lang="de-DE" sz="1300" kern="1200" dirty="0"/>
        </a:p>
      </dsp:txBody>
      <dsp:txXfrm>
        <a:off x="3425918" y="531589"/>
        <a:ext cx="2365189" cy="261091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2A6271-EEC2-4B74-B524-110900C47019}">
      <dsp:nvSpPr>
        <dsp:cNvPr id="0" name=""/>
        <dsp:cNvSpPr/>
      </dsp:nvSpPr>
      <dsp:spPr>
        <a:xfrm rot="5400000">
          <a:off x="-604867" y="604867"/>
          <a:ext cx="4032448" cy="2822713"/>
        </a:xfrm>
        <a:prstGeom prst="chevron">
          <a:avLst/>
        </a:prstGeom>
        <a:solidFill>
          <a:schemeClr val="accent1">
            <a:hueOff val="0"/>
            <a:satOff val="0"/>
            <a:lumOff val="0"/>
            <a:alphaOff val="0"/>
          </a:schemeClr>
        </a:solidFill>
        <a:ln w="9525" cap="flat" cmpd="sng" algn="ctr">
          <a:solidFill>
            <a:schemeClr val="accent1">
              <a:hueOff val="0"/>
              <a:satOff val="0"/>
              <a:lumOff val="0"/>
              <a:alphaOff val="0"/>
            </a:schemeClr>
          </a:solidFill>
          <a:prstDash val="solid"/>
        </a:ln>
        <a:effectLst/>
        <a:sp3d extrusionH="381000" contourW="38100" prstMaterial="matte">
          <a:contourClr>
            <a:schemeClr val="lt1"/>
          </a:contourClr>
        </a:sp3d>
      </dsp:spPr>
      <dsp:style>
        <a:lnRef idx="1">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1511300" rtl="0">
            <a:lnSpc>
              <a:spcPct val="90000"/>
            </a:lnSpc>
            <a:spcBef>
              <a:spcPct val="0"/>
            </a:spcBef>
            <a:spcAft>
              <a:spcPct val="35000"/>
            </a:spcAft>
          </a:pPr>
          <a:r>
            <a:rPr lang="de-DE" sz="3400" b="1" kern="1200" baseline="0" smtClean="0"/>
            <a:t>Subventionen</a:t>
          </a:r>
          <a:endParaRPr lang="de-DE" sz="3400" kern="1200"/>
        </a:p>
      </dsp:txBody>
      <dsp:txXfrm rot="-5400000">
        <a:off x="1" y="1411357"/>
        <a:ext cx="2822713" cy="1209735"/>
      </dsp:txXfrm>
    </dsp:sp>
    <dsp:sp modelId="{35858F80-68C7-44B9-A4F6-8B1B232F889D}">
      <dsp:nvSpPr>
        <dsp:cNvPr id="0" name=""/>
        <dsp:cNvSpPr/>
      </dsp:nvSpPr>
      <dsp:spPr>
        <a:xfrm rot="5400000">
          <a:off x="3701212" y="-878498"/>
          <a:ext cx="2621091" cy="4378088"/>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p3d z="-60000" extrusionH="63500" prstMaterial="matte"/>
      </dsp:spPr>
      <dsp:style>
        <a:lnRef idx="1">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rtl="0">
            <a:lnSpc>
              <a:spcPct val="90000"/>
            </a:lnSpc>
            <a:spcBef>
              <a:spcPct val="0"/>
            </a:spcBef>
            <a:spcAft>
              <a:spcPct val="15000"/>
            </a:spcAft>
            <a:buChar char="••"/>
          </a:pPr>
          <a:r>
            <a:rPr lang="de-DE" sz="1800" kern="1200" baseline="0" dirty="0" smtClean="0"/>
            <a:t>Inländische und ausländische Investoren werden bei der Subventionierung gleich behandelt.</a:t>
          </a:r>
          <a:endParaRPr lang="de-DE" sz="1800" kern="1200" dirty="0"/>
        </a:p>
        <a:p>
          <a:pPr marL="171450" lvl="1" indent="-171450" algn="l" defTabSz="800100" rtl="0">
            <a:lnSpc>
              <a:spcPct val="90000"/>
            </a:lnSpc>
            <a:spcBef>
              <a:spcPct val="0"/>
            </a:spcBef>
            <a:spcAft>
              <a:spcPct val="15000"/>
            </a:spcAft>
            <a:buChar char="••"/>
          </a:pPr>
          <a:r>
            <a:rPr lang="de-DE" sz="1800" kern="1200" baseline="0" dirty="0" smtClean="0"/>
            <a:t>Subventionen werden in vier Formen vergeben:</a:t>
          </a:r>
          <a:endParaRPr lang="de-DE" sz="1800" kern="1200" dirty="0"/>
        </a:p>
        <a:p>
          <a:pPr marL="171450" lvl="1" indent="-171450" algn="l" defTabSz="800100" rtl="0">
            <a:lnSpc>
              <a:spcPct val="90000"/>
            </a:lnSpc>
            <a:spcBef>
              <a:spcPct val="0"/>
            </a:spcBef>
            <a:spcAft>
              <a:spcPct val="15000"/>
            </a:spcAft>
            <a:buChar char="••"/>
          </a:pPr>
          <a:r>
            <a:rPr lang="de-DE" sz="1800" i="1" kern="1200" baseline="0" dirty="0" smtClean="0"/>
            <a:t>Allgemeine Investitionsförderungen</a:t>
          </a:r>
          <a:r>
            <a:rPr lang="tr-TR" sz="1800" i="1" kern="1200" baseline="0" dirty="0" smtClean="0"/>
            <a:t>, </a:t>
          </a:r>
          <a:endParaRPr lang="de-DE" sz="1800" kern="1200" dirty="0"/>
        </a:p>
        <a:p>
          <a:pPr marL="171450" lvl="1" indent="-171450" algn="l" defTabSz="800100" rtl="0">
            <a:lnSpc>
              <a:spcPct val="90000"/>
            </a:lnSpc>
            <a:spcBef>
              <a:spcPct val="0"/>
            </a:spcBef>
            <a:spcAft>
              <a:spcPct val="15000"/>
            </a:spcAft>
            <a:buChar char="••"/>
          </a:pPr>
          <a:r>
            <a:rPr lang="de-DE" sz="1800" i="1" kern="1200" baseline="0" dirty="0" smtClean="0"/>
            <a:t>Regionale Investitionsförderungen</a:t>
          </a:r>
          <a:r>
            <a:rPr lang="tr-TR" sz="1800" i="1" kern="1200" baseline="0" dirty="0" smtClean="0"/>
            <a:t>, </a:t>
          </a:r>
          <a:endParaRPr lang="de-DE" sz="1800" kern="1200" dirty="0"/>
        </a:p>
        <a:p>
          <a:pPr marL="171450" lvl="1" indent="-171450" algn="l" defTabSz="800100" rtl="0">
            <a:lnSpc>
              <a:spcPct val="90000"/>
            </a:lnSpc>
            <a:spcBef>
              <a:spcPct val="0"/>
            </a:spcBef>
            <a:spcAft>
              <a:spcPct val="15000"/>
            </a:spcAft>
            <a:buChar char="••"/>
          </a:pPr>
          <a:r>
            <a:rPr lang="de-DE" sz="1800" i="1" kern="1200" baseline="0" dirty="0" smtClean="0"/>
            <a:t>Investitionsförderungen für Großprojekte</a:t>
          </a:r>
          <a:r>
            <a:rPr lang="tr-TR" sz="1800" i="1" kern="1200" baseline="0" dirty="0" smtClean="0"/>
            <a:t>, </a:t>
          </a:r>
          <a:endParaRPr lang="de-DE" sz="1800" kern="1200" dirty="0"/>
        </a:p>
        <a:p>
          <a:pPr marL="171450" lvl="1" indent="-171450" algn="l" defTabSz="800100" rtl="0">
            <a:lnSpc>
              <a:spcPct val="90000"/>
            </a:lnSpc>
            <a:spcBef>
              <a:spcPct val="0"/>
            </a:spcBef>
            <a:spcAft>
              <a:spcPct val="15000"/>
            </a:spcAft>
            <a:buChar char="••"/>
          </a:pPr>
          <a:r>
            <a:rPr lang="de-DE" sz="1800" i="1" kern="1200" baseline="0" smtClean="0"/>
            <a:t>Strategische Investitionsförderungen.</a:t>
          </a:r>
          <a:endParaRPr lang="de-DE" sz="1800" kern="1200"/>
        </a:p>
      </dsp:txBody>
      <dsp:txXfrm rot="-5400000">
        <a:off x="2822714" y="127951"/>
        <a:ext cx="4250137" cy="2365189"/>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88B078-75E4-4477-B0E6-471782A3BFA3}">
      <dsp:nvSpPr>
        <dsp:cNvPr id="0" name=""/>
        <dsp:cNvSpPr/>
      </dsp:nvSpPr>
      <dsp:spPr>
        <a:xfrm>
          <a:off x="1337" y="578173"/>
          <a:ext cx="2876101" cy="2876101"/>
        </a:xfrm>
        <a:prstGeom prst="ellipse">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rtl="0">
            <a:lnSpc>
              <a:spcPct val="90000"/>
            </a:lnSpc>
            <a:spcBef>
              <a:spcPct val="0"/>
            </a:spcBef>
            <a:spcAft>
              <a:spcPct val="35000"/>
            </a:spcAft>
          </a:pPr>
          <a:r>
            <a:rPr lang="de-DE" sz="1100" kern="1200" baseline="0" smtClean="0"/>
            <a:t>Im Rahmen der allgemeinen Investitionsförderung wird bei Investitionen ab einem bestimmten Umfang (je nach Region 500.000,00 bis 1.000.000,00 TL) die </a:t>
          </a:r>
          <a:r>
            <a:rPr lang="de-DE" sz="1100" b="1" kern="1200" baseline="0" smtClean="0"/>
            <a:t>Befreiung von der Umsatzsteuerpflicht</a:t>
          </a:r>
          <a:r>
            <a:rPr lang="de-DE" sz="1100" kern="1200" baseline="0" smtClean="0"/>
            <a:t> und die </a:t>
          </a:r>
          <a:r>
            <a:rPr lang="de-DE" sz="1100" b="1" kern="1200" baseline="0" smtClean="0"/>
            <a:t>Befreiung der Zollabgaben </a:t>
          </a:r>
          <a:r>
            <a:rPr lang="de-DE" sz="1100" kern="1200" baseline="0" smtClean="0"/>
            <a:t>(im Rahmen der Investitionsförderung bei Erwerb von Maschinen und Zubehör aus dem In- und Ausland) angewandt; </a:t>
          </a:r>
          <a:endParaRPr lang="de-DE" sz="1100" kern="1200"/>
        </a:p>
      </dsp:txBody>
      <dsp:txXfrm>
        <a:off x="422532" y="999368"/>
        <a:ext cx="2033711" cy="2033711"/>
      </dsp:txXfrm>
    </dsp:sp>
    <dsp:sp modelId="{34DEEE7D-0C65-4316-B7CF-93E63620B32C}">
      <dsp:nvSpPr>
        <dsp:cNvPr id="0" name=""/>
        <dsp:cNvSpPr/>
      </dsp:nvSpPr>
      <dsp:spPr>
        <a:xfrm>
          <a:off x="2653264" y="171700"/>
          <a:ext cx="1792794" cy="970684"/>
        </a:xfrm>
        <a:prstGeom prst="rightArrow">
          <a:avLst>
            <a:gd name="adj1" fmla="val 60000"/>
            <a:gd name="adj2" fmla="val 50000"/>
          </a:avLst>
        </a:prstGeom>
        <a:solidFill>
          <a:schemeClr val="accent1">
            <a:tint val="60000"/>
            <a:hueOff val="0"/>
            <a:satOff val="0"/>
            <a:lumOff val="0"/>
            <a:alphaOff val="0"/>
          </a:schemeClr>
        </a:solidFill>
        <a:ln>
          <a:noFill/>
        </a:ln>
        <a:effectLst/>
        <a:sp3d z="-52400" extrusionH="1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de-DE" sz="900" kern="1200"/>
        </a:p>
      </dsp:txBody>
      <dsp:txXfrm>
        <a:off x="2653264" y="365837"/>
        <a:ext cx="1501589" cy="582410"/>
      </dsp:txXfrm>
    </dsp:sp>
    <dsp:sp modelId="{124D4717-07C8-46DD-AF76-5711B5A251F1}">
      <dsp:nvSpPr>
        <dsp:cNvPr id="0" name=""/>
        <dsp:cNvSpPr/>
      </dsp:nvSpPr>
      <dsp:spPr>
        <a:xfrm>
          <a:off x="4323362" y="578173"/>
          <a:ext cx="2876101" cy="2876101"/>
        </a:xfrm>
        <a:prstGeom prst="ellipse">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rtl="0">
            <a:lnSpc>
              <a:spcPct val="90000"/>
            </a:lnSpc>
            <a:spcBef>
              <a:spcPct val="0"/>
            </a:spcBef>
            <a:spcAft>
              <a:spcPct val="35000"/>
            </a:spcAft>
          </a:pPr>
          <a:r>
            <a:rPr lang="de-DE" sz="1100" kern="1200" baseline="0" smtClean="0"/>
            <a:t>Bei der regionalen Investitionsförderung </a:t>
          </a:r>
          <a:r>
            <a:rPr lang="de-DE" sz="1100" b="1" kern="1200" baseline="0" smtClean="0"/>
            <a:t>Steuerherabsetzungen, Zuzahlungen für die Sozialversicherungsbeiträge und die Herabsetzung von Steuervorauszahlungen auf die Einkommenssteuer </a:t>
          </a:r>
          <a:r>
            <a:rPr lang="de-DE" sz="1100" kern="1200" baseline="0" smtClean="0"/>
            <a:t>angeboten.</a:t>
          </a:r>
          <a:endParaRPr lang="de-DE" sz="1100" kern="1200"/>
        </a:p>
      </dsp:txBody>
      <dsp:txXfrm>
        <a:off x="4744557" y="999368"/>
        <a:ext cx="2033711" cy="2033711"/>
      </dsp:txXfrm>
    </dsp:sp>
    <dsp:sp modelId="{603DB8BC-3D36-4EC0-8164-CE44731DEB94}">
      <dsp:nvSpPr>
        <dsp:cNvPr id="0" name=""/>
        <dsp:cNvSpPr/>
      </dsp:nvSpPr>
      <dsp:spPr>
        <a:xfrm rot="10800000">
          <a:off x="2754743" y="2890063"/>
          <a:ext cx="1792794" cy="970684"/>
        </a:xfrm>
        <a:prstGeom prst="rightArrow">
          <a:avLst>
            <a:gd name="adj1" fmla="val 60000"/>
            <a:gd name="adj2" fmla="val 50000"/>
          </a:avLst>
        </a:prstGeom>
        <a:solidFill>
          <a:schemeClr val="accent1">
            <a:tint val="60000"/>
            <a:hueOff val="0"/>
            <a:satOff val="0"/>
            <a:lumOff val="0"/>
            <a:alphaOff val="0"/>
          </a:schemeClr>
        </a:solidFill>
        <a:ln>
          <a:noFill/>
        </a:ln>
        <a:effectLst/>
        <a:sp3d z="-52400" extrusionH="1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de-DE" sz="900" kern="1200"/>
        </a:p>
      </dsp:txBody>
      <dsp:txXfrm rot="10800000">
        <a:off x="3045948" y="3084200"/>
        <a:ext cx="1501589" cy="58241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B1396C-22C0-403A-B0D3-3D790F1FB7F0}">
      <dsp:nvSpPr>
        <dsp:cNvPr id="0" name=""/>
        <dsp:cNvSpPr/>
      </dsp:nvSpPr>
      <dsp:spPr>
        <a:xfrm rot="10800000">
          <a:off x="1486171" y="1625"/>
          <a:ext cx="4788533" cy="1120150"/>
        </a:xfrm>
        <a:prstGeom prst="homePlate">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493955" tIns="72390" rIns="135128" bIns="72390" numCol="1" spcCol="1270" anchor="ctr" anchorCtr="0">
          <a:noAutofit/>
        </a:bodyPr>
        <a:lstStyle/>
        <a:p>
          <a:pPr lvl="0" algn="ctr" defTabSz="844550" rtl="0">
            <a:lnSpc>
              <a:spcPct val="90000"/>
            </a:lnSpc>
            <a:spcBef>
              <a:spcPct val="0"/>
            </a:spcBef>
            <a:spcAft>
              <a:spcPct val="35000"/>
            </a:spcAft>
          </a:pPr>
          <a:r>
            <a:rPr lang="de-DE" sz="1900" kern="1200" baseline="0" dirty="0" smtClean="0"/>
            <a:t>Bei der </a:t>
          </a:r>
          <a:r>
            <a:rPr lang="de-DE" sz="1900" b="1" kern="1200" baseline="0" dirty="0" smtClean="0"/>
            <a:t>strategischen Investitionsförderung </a:t>
          </a:r>
          <a:r>
            <a:rPr lang="de-DE" sz="1900" kern="1200" baseline="0" dirty="0" smtClean="0"/>
            <a:t>und der für Großprojekte werden </a:t>
          </a:r>
          <a:endParaRPr lang="de-DE" sz="1900" kern="1200" dirty="0"/>
        </a:p>
      </dsp:txBody>
      <dsp:txXfrm rot="10800000">
        <a:off x="1766208" y="1625"/>
        <a:ext cx="4508496" cy="1120150"/>
      </dsp:txXfrm>
    </dsp:sp>
    <dsp:sp modelId="{60EA9F41-77ED-4FB3-8457-3BF1340F8C4C}">
      <dsp:nvSpPr>
        <dsp:cNvPr id="0" name=""/>
        <dsp:cNvSpPr/>
      </dsp:nvSpPr>
      <dsp:spPr>
        <a:xfrm>
          <a:off x="926096" y="1625"/>
          <a:ext cx="1120150" cy="1120150"/>
        </a:xfrm>
        <a:prstGeom prst="ellipse">
          <a:avLst/>
        </a:prstGeom>
        <a:solidFill>
          <a:schemeClr val="accent1">
            <a:tint val="50000"/>
            <a:hueOff val="0"/>
            <a:satOff val="0"/>
            <a:lumOff val="0"/>
            <a:alphaOff val="0"/>
          </a:schemeClr>
        </a:solidFill>
        <a:ln>
          <a:noFill/>
        </a:ln>
        <a:effectLst/>
        <a:sp3d z="5715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37CC2A55-6C56-427E-AD0A-0CFAE5C78DF8}">
      <dsp:nvSpPr>
        <dsp:cNvPr id="0" name=""/>
        <dsp:cNvSpPr/>
      </dsp:nvSpPr>
      <dsp:spPr>
        <a:xfrm rot="10800000">
          <a:off x="1486171" y="1456148"/>
          <a:ext cx="4788533" cy="1120150"/>
        </a:xfrm>
        <a:prstGeom prst="homePlate">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493955" tIns="72390" rIns="135128" bIns="72390" numCol="1" spcCol="1270" anchor="ctr" anchorCtr="0">
          <a:noAutofit/>
        </a:bodyPr>
        <a:lstStyle/>
        <a:p>
          <a:pPr lvl="0" algn="ctr" defTabSz="844550" rtl="0">
            <a:lnSpc>
              <a:spcPct val="90000"/>
            </a:lnSpc>
            <a:spcBef>
              <a:spcPct val="0"/>
            </a:spcBef>
            <a:spcAft>
              <a:spcPct val="35000"/>
            </a:spcAft>
          </a:pPr>
          <a:r>
            <a:rPr lang="de-DE" sz="1900" b="1" kern="1200" baseline="0" smtClean="0"/>
            <a:t>staatliche Grundstücke zur Verfügung gestellt </a:t>
          </a:r>
          <a:r>
            <a:rPr lang="de-DE" sz="1900" kern="1200" baseline="0" smtClean="0"/>
            <a:t>oder</a:t>
          </a:r>
          <a:endParaRPr lang="de-DE" sz="1900" kern="1200"/>
        </a:p>
      </dsp:txBody>
      <dsp:txXfrm rot="10800000">
        <a:off x="1766208" y="1456148"/>
        <a:ext cx="4508496" cy="1120150"/>
      </dsp:txXfrm>
    </dsp:sp>
    <dsp:sp modelId="{3DB55735-D46B-4AAD-8090-684609E5450C}">
      <dsp:nvSpPr>
        <dsp:cNvPr id="0" name=""/>
        <dsp:cNvSpPr/>
      </dsp:nvSpPr>
      <dsp:spPr>
        <a:xfrm>
          <a:off x="926096" y="1456148"/>
          <a:ext cx="1120150" cy="1120150"/>
        </a:xfrm>
        <a:prstGeom prst="ellipse">
          <a:avLst/>
        </a:prstGeom>
        <a:solidFill>
          <a:schemeClr val="accent1">
            <a:tint val="50000"/>
            <a:hueOff val="0"/>
            <a:satOff val="0"/>
            <a:lumOff val="0"/>
            <a:alphaOff val="0"/>
          </a:schemeClr>
        </a:solidFill>
        <a:ln>
          <a:noFill/>
        </a:ln>
        <a:effectLst/>
        <a:sp3d z="5715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13BEB734-1718-4C50-BF75-09D445D9BDDD}">
      <dsp:nvSpPr>
        <dsp:cNvPr id="0" name=""/>
        <dsp:cNvSpPr/>
      </dsp:nvSpPr>
      <dsp:spPr>
        <a:xfrm rot="10800000">
          <a:off x="1486171" y="2910672"/>
          <a:ext cx="4788533" cy="1120150"/>
        </a:xfrm>
        <a:prstGeom prst="homePlate">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493955" tIns="72390" rIns="135128" bIns="72390" numCol="1" spcCol="1270" anchor="ctr" anchorCtr="0">
          <a:noAutofit/>
        </a:bodyPr>
        <a:lstStyle/>
        <a:p>
          <a:pPr lvl="0" algn="ctr" defTabSz="844550" rtl="0">
            <a:lnSpc>
              <a:spcPct val="90000"/>
            </a:lnSpc>
            <a:spcBef>
              <a:spcPct val="0"/>
            </a:spcBef>
            <a:spcAft>
              <a:spcPct val="35000"/>
            </a:spcAft>
          </a:pPr>
          <a:r>
            <a:rPr lang="de-DE" sz="1900" b="1" kern="1200" baseline="0" smtClean="0"/>
            <a:t>Umsatzsteuererstattungen</a:t>
          </a:r>
          <a:r>
            <a:rPr lang="de-DE" sz="1900" kern="1200" baseline="0" smtClean="0"/>
            <a:t> angeboten.</a:t>
          </a:r>
          <a:endParaRPr lang="de-DE" sz="1900" kern="1200"/>
        </a:p>
      </dsp:txBody>
      <dsp:txXfrm rot="10800000">
        <a:off x="1766208" y="2910672"/>
        <a:ext cx="4508496" cy="1120150"/>
      </dsp:txXfrm>
    </dsp:sp>
    <dsp:sp modelId="{34CB55C0-B959-4731-91F2-08ACE93D98D0}">
      <dsp:nvSpPr>
        <dsp:cNvPr id="0" name=""/>
        <dsp:cNvSpPr/>
      </dsp:nvSpPr>
      <dsp:spPr>
        <a:xfrm>
          <a:off x="926096" y="2910672"/>
          <a:ext cx="1120150" cy="1120150"/>
        </a:xfrm>
        <a:prstGeom prst="ellipse">
          <a:avLst/>
        </a:prstGeom>
        <a:solidFill>
          <a:schemeClr val="accent1">
            <a:tint val="50000"/>
            <a:hueOff val="0"/>
            <a:satOff val="0"/>
            <a:lumOff val="0"/>
            <a:alphaOff val="0"/>
          </a:schemeClr>
        </a:solidFill>
        <a:ln>
          <a:noFill/>
        </a:ln>
        <a:effectLst/>
        <a:sp3d z="57150" extrusionH="63500" contourW="12700" prstMaterial="matte">
          <a:contourClr>
            <a:schemeClr val="lt1"/>
          </a:contourClr>
        </a:sp3d>
      </dsp:spPr>
      <dsp:style>
        <a:lnRef idx="0">
          <a:scrgbClr r="0" g="0" b="0"/>
        </a:lnRef>
        <a:fillRef idx="1">
          <a:scrgbClr r="0" g="0" b="0"/>
        </a:fillRef>
        <a:effectRef idx="0">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1205A3-B8D9-444B-ADC3-05DD9A40E640}">
      <dsp:nvSpPr>
        <dsp:cNvPr id="0" name=""/>
        <dsp:cNvSpPr/>
      </dsp:nvSpPr>
      <dsp:spPr>
        <a:xfrm rot="5400000">
          <a:off x="3802418" y="-532198"/>
          <a:ext cx="3225958" cy="5096844"/>
        </a:xfrm>
        <a:prstGeom prst="round2SameRect">
          <a:avLst/>
        </a:prstGeom>
        <a:solidFill>
          <a:schemeClr val="accent1">
            <a:alpha val="90000"/>
            <a:tint val="40000"/>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rtl="0">
            <a:lnSpc>
              <a:spcPct val="90000"/>
            </a:lnSpc>
            <a:spcBef>
              <a:spcPct val="0"/>
            </a:spcBef>
            <a:spcAft>
              <a:spcPct val="15000"/>
            </a:spcAft>
            <a:buChar char="••"/>
          </a:pPr>
          <a:r>
            <a:rPr lang="de-DE" sz="2000" kern="1200" baseline="0" smtClean="0"/>
            <a:t>Die Türkei hat zur Lösung von Streitigkeiten bei ausländischen Direktinvestitionen in der Türkei am 24. Juni 1987 die Konvention der Schiedsgerichtsbarkeit der ICSID </a:t>
          </a:r>
          <a:r>
            <a:rPr lang="en-US" sz="2000" i="1" kern="1200" baseline="0" smtClean="0"/>
            <a:t>Convention on the Settlement of Investment Disputes between States and Nationals of Other States</a:t>
          </a:r>
          <a:r>
            <a:rPr lang="tr-TR" sz="2000" i="1" kern="1200" baseline="0" smtClean="0"/>
            <a:t>, ICSID Convention</a:t>
          </a:r>
          <a:r>
            <a:rPr lang="tr-TR" sz="2000" kern="1200" baseline="0" smtClean="0"/>
            <a:t>) </a:t>
          </a:r>
          <a:r>
            <a:rPr lang="de-DE" sz="2000" kern="1200" baseline="0" smtClean="0"/>
            <a:t>unterzeichnet. Die Konvention entfaltet seit dem 2. April 1989 Rechtskraft auf dem Gebiete der Türkei.</a:t>
          </a:r>
          <a:endParaRPr lang="de-DE" sz="2000" kern="1200"/>
        </a:p>
      </dsp:txBody>
      <dsp:txXfrm rot="-5400000">
        <a:off x="2866975" y="560723"/>
        <a:ext cx="4939366" cy="2911002"/>
      </dsp:txXfrm>
    </dsp:sp>
    <dsp:sp modelId="{2602D2B1-9953-4825-BA28-FD97ED625FB6}">
      <dsp:nvSpPr>
        <dsp:cNvPr id="0" name=""/>
        <dsp:cNvSpPr/>
      </dsp:nvSpPr>
      <dsp:spPr>
        <a:xfrm>
          <a:off x="0" y="0"/>
          <a:ext cx="2866975" cy="4032448"/>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rtl="0">
            <a:lnSpc>
              <a:spcPct val="90000"/>
            </a:lnSpc>
            <a:spcBef>
              <a:spcPct val="0"/>
            </a:spcBef>
            <a:spcAft>
              <a:spcPct val="35000"/>
            </a:spcAft>
          </a:pPr>
          <a:r>
            <a:rPr lang="de-DE" sz="1800" b="1" kern="1200" baseline="0" smtClean="0"/>
            <a:t>Schiedsgerichtsbarkeit</a:t>
          </a:r>
          <a:endParaRPr lang="de-DE" sz="1800" kern="1200"/>
        </a:p>
      </dsp:txBody>
      <dsp:txXfrm>
        <a:off x="139954" y="139954"/>
        <a:ext cx="2587067" cy="3752540"/>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BC0CD2-DF40-4FDD-B663-47B987838355}">
      <dsp:nvSpPr>
        <dsp:cNvPr id="0" name=""/>
        <dsp:cNvSpPr/>
      </dsp:nvSpPr>
      <dsp:spPr>
        <a:xfrm>
          <a:off x="0" y="12689"/>
          <a:ext cx="7200802" cy="1232009"/>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de-DE" sz="1600" b="1" kern="1200" baseline="0" smtClean="0"/>
            <a:t>Doppelbesteuerungsabkommen</a:t>
          </a:r>
          <a:endParaRPr lang="de-DE" sz="1600" kern="1200"/>
        </a:p>
      </dsp:txBody>
      <dsp:txXfrm>
        <a:off x="60142" y="72831"/>
        <a:ext cx="7080518" cy="1111725"/>
      </dsp:txXfrm>
    </dsp:sp>
    <dsp:sp modelId="{16408C13-E5D2-4A55-B009-262B5CB0D18F}">
      <dsp:nvSpPr>
        <dsp:cNvPr id="0" name=""/>
        <dsp:cNvSpPr/>
      </dsp:nvSpPr>
      <dsp:spPr>
        <a:xfrm>
          <a:off x="0" y="1244699"/>
          <a:ext cx="7200802" cy="264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25" tIns="20320" rIns="113792" bIns="20320" numCol="1" spcCol="1270" anchor="t" anchorCtr="0">
          <a:noAutofit/>
        </a:bodyPr>
        <a:lstStyle/>
        <a:p>
          <a:pPr marL="114300" lvl="1" indent="-114300" algn="l" defTabSz="533400" rtl="0">
            <a:lnSpc>
              <a:spcPct val="90000"/>
            </a:lnSpc>
            <a:spcBef>
              <a:spcPct val="0"/>
            </a:spcBef>
            <a:spcAft>
              <a:spcPct val="20000"/>
            </a:spcAft>
            <a:buChar char="••"/>
          </a:pPr>
          <a:endParaRPr lang="de-DE" sz="1200" kern="1200"/>
        </a:p>
      </dsp:txBody>
      <dsp:txXfrm>
        <a:off x="0" y="1244699"/>
        <a:ext cx="7200802" cy="264960"/>
      </dsp:txXfrm>
    </dsp:sp>
    <dsp:sp modelId="{BF8580EC-62D9-4C1E-99F9-6736B74E1BA2}">
      <dsp:nvSpPr>
        <dsp:cNvPr id="0" name=""/>
        <dsp:cNvSpPr/>
      </dsp:nvSpPr>
      <dsp:spPr>
        <a:xfrm>
          <a:off x="0" y="1509659"/>
          <a:ext cx="7200802" cy="1232009"/>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de-DE" sz="1600" kern="1200" baseline="0" smtClean="0"/>
            <a:t>Seit 1. August 2012 ist das „Abkommen vom 19. September 2011 zwischen der Bundesrepublik Deutschland und der Republik Türkei zur Vermeidung der Doppelbesteuerung und der Steuerverkürzung auf dem Gebiet der Steuern vom Einkommen“ in Kraft. Es wurde bereits am 19.9.2011 unterzeichnet und ist rückwirkend ab dem 1. Januar 2011 anzuwenden. </a:t>
          </a:r>
          <a:endParaRPr lang="de-DE" sz="1600" kern="1200"/>
        </a:p>
      </dsp:txBody>
      <dsp:txXfrm>
        <a:off x="60142" y="1569801"/>
        <a:ext cx="7080518" cy="1111725"/>
      </dsp:txXfrm>
    </dsp:sp>
    <dsp:sp modelId="{55E5B040-5CCA-4A00-A75F-EE070E25B350}">
      <dsp:nvSpPr>
        <dsp:cNvPr id="0" name=""/>
        <dsp:cNvSpPr/>
      </dsp:nvSpPr>
      <dsp:spPr>
        <a:xfrm>
          <a:off x="0" y="2787749"/>
          <a:ext cx="7200802" cy="1232009"/>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de-DE" sz="1600" kern="1200" baseline="0" smtClean="0"/>
            <a:t>Schon im Jahre 1990 hatte es ein Abkommen zwischen Deutschland und der Türkei gegeben, welches die Doppelbesteuerung aufgehoben hat. Deutschland hatte dieses Abkommen zum Ende des Jahres 2010 gekündigt. </a:t>
          </a:r>
          <a:endParaRPr lang="de-DE" sz="1600" kern="1200"/>
        </a:p>
      </dsp:txBody>
      <dsp:txXfrm>
        <a:off x="60142" y="2847891"/>
        <a:ext cx="7080518" cy="1111725"/>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757AF9-33F1-4D4B-B958-A1E5760C3EFC}">
      <dsp:nvSpPr>
        <dsp:cNvPr id="0" name=""/>
        <dsp:cNvSpPr/>
      </dsp:nvSpPr>
      <dsp:spPr>
        <a:xfrm>
          <a:off x="0" y="5771"/>
          <a:ext cx="7200802" cy="801020"/>
        </a:xfrm>
        <a:prstGeom prst="rect">
          <a:avLst/>
        </a:prstGeom>
        <a:solidFill>
          <a:schemeClr val="accent1">
            <a:hueOff val="0"/>
            <a:satOff val="0"/>
            <a:lumOff val="0"/>
            <a:alphaOff val="0"/>
          </a:schemeClr>
        </a:solidFill>
        <a:ln w="9525" cap="flat" cmpd="sng" algn="ctr">
          <a:solidFill>
            <a:schemeClr val="accent1">
              <a:hueOff val="0"/>
              <a:satOff val="0"/>
              <a:lumOff val="0"/>
              <a:alphaOff val="0"/>
            </a:schemeClr>
          </a:solidFill>
          <a:prstDash val="solid"/>
        </a:ln>
        <a:effectLst/>
        <a:sp3d extrusionH="381000" contourW="38100" prstMaterial="matte">
          <a:contourClr>
            <a:schemeClr val="lt1"/>
          </a:contourClr>
        </a:sp3d>
      </dsp:spPr>
      <dsp:style>
        <a:lnRef idx="1">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lvl="0" algn="ctr" defTabSz="1022350" rtl="0">
            <a:lnSpc>
              <a:spcPct val="90000"/>
            </a:lnSpc>
            <a:spcBef>
              <a:spcPct val="0"/>
            </a:spcBef>
            <a:spcAft>
              <a:spcPct val="35000"/>
            </a:spcAft>
          </a:pPr>
          <a:r>
            <a:rPr lang="de-DE" sz="2300" b="1" kern="1200" baseline="0" smtClean="0"/>
            <a:t>Bedeutung des Türkischen Handelsgesetzbuches für ausländische Investitionen in der Türkei</a:t>
          </a:r>
          <a:endParaRPr lang="de-DE" sz="2300" kern="1200"/>
        </a:p>
      </dsp:txBody>
      <dsp:txXfrm>
        <a:off x="0" y="5771"/>
        <a:ext cx="7200802" cy="801020"/>
      </dsp:txXfrm>
    </dsp:sp>
    <dsp:sp modelId="{DB2FC173-9756-4F72-85A9-5EA84CB09971}">
      <dsp:nvSpPr>
        <dsp:cNvPr id="0" name=""/>
        <dsp:cNvSpPr/>
      </dsp:nvSpPr>
      <dsp:spPr>
        <a:xfrm>
          <a:off x="0" y="806791"/>
          <a:ext cx="7200802" cy="3219885"/>
        </a:xfrm>
        <a:prstGeom prst="rect">
          <a:avLst/>
        </a:prstGeom>
        <a:solidFill>
          <a:schemeClr val="accent1">
            <a:alpha val="90000"/>
            <a:tint val="40000"/>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rtl="0">
            <a:lnSpc>
              <a:spcPct val="90000"/>
            </a:lnSpc>
            <a:spcBef>
              <a:spcPct val="0"/>
            </a:spcBef>
            <a:spcAft>
              <a:spcPct val="15000"/>
            </a:spcAft>
            <a:buChar char="••"/>
          </a:pPr>
          <a:r>
            <a:rPr lang="de-DE" sz="2300" kern="1200" baseline="0" smtClean="0"/>
            <a:t>Nach Gründung der modernen Republik Türkei im Jahre 1923 wurde der Reformbedarf der Gesetzgebung durch die Rezeption (Übernahme) der Gesetze der westlichen Welt gestillt. </a:t>
          </a:r>
          <a:endParaRPr lang="de-DE" sz="2300" kern="1200"/>
        </a:p>
        <a:p>
          <a:pPr marL="228600" lvl="1" indent="-228600" algn="l" defTabSz="1022350" rtl="0">
            <a:lnSpc>
              <a:spcPct val="90000"/>
            </a:lnSpc>
            <a:spcBef>
              <a:spcPct val="0"/>
            </a:spcBef>
            <a:spcAft>
              <a:spcPct val="15000"/>
            </a:spcAft>
            <a:buChar char="••"/>
          </a:pPr>
          <a:r>
            <a:rPr lang="de-DE" sz="2300" kern="1200" baseline="0" smtClean="0"/>
            <a:t>Das Türkische Handelsgesetzbuch, das zunächst nach Vorbild diverser Quellen zusammengestellt wurde, wurde im Jahre 1957 durch den deutschen Juristen Prof. Dr. Ernst Hirsch entsprechend den Vorgaben deutschen und schweizerischen Rechts reformiert. </a:t>
          </a:r>
          <a:endParaRPr lang="de-DE" sz="2300" kern="1200"/>
        </a:p>
      </dsp:txBody>
      <dsp:txXfrm>
        <a:off x="0" y="806791"/>
        <a:ext cx="7200802" cy="3219885"/>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2F680E-B5CE-4925-BF8D-7D3D9AB5D72E}">
      <dsp:nvSpPr>
        <dsp:cNvPr id="0" name=""/>
        <dsp:cNvSpPr/>
      </dsp:nvSpPr>
      <dsp:spPr>
        <a:xfrm rot="5400000">
          <a:off x="3283566" y="-288032"/>
          <a:ext cx="3225958" cy="4608513"/>
        </a:xfrm>
        <a:prstGeom prst="round2SameRect">
          <a:avLst/>
        </a:prstGeom>
        <a:solidFill>
          <a:schemeClr val="accent1">
            <a:alpha val="90000"/>
            <a:tint val="40000"/>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dsp:style>
      <dsp:txBody>
        <a:bodyPr spcFirstLastPara="0" vert="horz" wrap="square" lIns="83820" tIns="41910" rIns="83820" bIns="41910" numCol="1" spcCol="1270" anchor="ctr" anchorCtr="0">
          <a:noAutofit/>
        </a:bodyPr>
        <a:lstStyle/>
        <a:p>
          <a:pPr marL="228600" lvl="1" indent="-228600" algn="l" defTabSz="977900" rtl="0">
            <a:lnSpc>
              <a:spcPct val="90000"/>
            </a:lnSpc>
            <a:spcBef>
              <a:spcPct val="0"/>
            </a:spcBef>
            <a:spcAft>
              <a:spcPct val="15000"/>
            </a:spcAft>
            <a:buChar char="••"/>
          </a:pPr>
          <a:r>
            <a:rPr lang="de-DE" sz="2200" kern="1200" baseline="0" dirty="0" smtClean="0"/>
            <a:t>kompetenter Umgang mit fremden Kulturen, die Fähigkeit, sich mit deren Werten, Mentalitäten und Praktiken auseinander zu setzen und ihnen positiv zu begegnen wird immer mehr Voraussetzung, vielleicht sogar der Schlüssel zum Erfolg in der internationalen Geschäftstätigkeit des stetig anhaltenden </a:t>
          </a:r>
          <a:r>
            <a:rPr lang="de-DE" sz="2200" kern="1200" baseline="0" dirty="0" err="1" smtClean="0"/>
            <a:t>Globalismus</a:t>
          </a:r>
          <a:endParaRPr lang="de-DE" sz="2200" kern="1200" dirty="0"/>
        </a:p>
      </dsp:txBody>
      <dsp:txXfrm rot="-5400000">
        <a:off x="2592289" y="560723"/>
        <a:ext cx="4451035" cy="2911002"/>
      </dsp:txXfrm>
    </dsp:sp>
    <dsp:sp modelId="{2839FC58-442B-4F00-B5F4-F95EFE1B29EB}">
      <dsp:nvSpPr>
        <dsp:cNvPr id="0" name=""/>
        <dsp:cNvSpPr/>
      </dsp:nvSpPr>
      <dsp:spPr>
        <a:xfrm>
          <a:off x="0" y="0"/>
          <a:ext cx="2592288" cy="4032448"/>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lvl="0" algn="ctr" defTabSz="1155700" rtl="0">
            <a:lnSpc>
              <a:spcPct val="90000"/>
            </a:lnSpc>
            <a:spcBef>
              <a:spcPct val="0"/>
            </a:spcBef>
            <a:spcAft>
              <a:spcPct val="35000"/>
            </a:spcAft>
          </a:pPr>
          <a:r>
            <a:rPr lang="de-DE" sz="2600" b="1" kern="1200" baseline="0" smtClean="0"/>
            <a:t>Einführung: Interkulturelle Kompetenz als Schlüssel zum Erfolg</a:t>
          </a:r>
          <a:endParaRPr lang="de-DE" sz="2600" kern="1200"/>
        </a:p>
      </dsp:txBody>
      <dsp:txXfrm>
        <a:off x="126545" y="126545"/>
        <a:ext cx="2339198" cy="377935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DE8010-58FE-4468-815E-BBCDE14DAB84}">
      <dsp:nvSpPr>
        <dsp:cNvPr id="0" name=""/>
        <dsp:cNvSpPr/>
      </dsp:nvSpPr>
      <dsp:spPr>
        <a:xfrm>
          <a:off x="3380045" y="1050857"/>
          <a:ext cx="220355" cy="965366"/>
        </a:xfrm>
        <a:custGeom>
          <a:avLst/>
          <a:gdLst/>
          <a:ahLst/>
          <a:cxnLst/>
          <a:rect l="0" t="0" r="0" b="0"/>
          <a:pathLst>
            <a:path>
              <a:moveTo>
                <a:pt x="220355" y="0"/>
              </a:moveTo>
              <a:lnTo>
                <a:pt x="220355" y="965366"/>
              </a:lnTo>
              <a:lnTo>
                <a:pt x="0" y="965366"/>
              </a:lnTo>
            </a:path>
          </a:pathLst>
        </a:custGeom>
        <a:noFill/>
        <a:ln w="25400" cap="flat"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FDE5B0BF-A086-4B11-9BD1-846E12F0C532}">
      <dsp:nvSpPr>
        <dsp:cNvPr id="0" name=""/>
        <dsp:cNvSpPr/>
      </dsp:nvSpPr>
      <dsp:spPr>
        <a:xfrm>
          <a:off x="3600401" y="1050857"/>
          <a:ext cx="2539333" cy="1930732"/>
        </a:xfrm>
        <a:custGeom>
          <a:avLst/>
          <a:gdLst/>
          <a:ahLst/>
          <a:cxnLst/>
          <a:rect l="0" t="0" r="0" b="0"/>
          <a:pathLst>
            <a:path>
              <a:moveTo>
                <a:pt x="0" y="0"/>
              </a:moveTo>
              <a:lnTo>
                <a:pt x="0" y="1710377"/>
              </a:lnTo>
              <a:lnTo>
                <a:pt x="2539333" y="1710377"/>
              </a:lnTo>
              <a:lnTo>
                <a:pt x="2539333" y="1930732"/>
              </a:lnTo>
            </a:path>
          </a:pathLst>
        </a:custGeom>
        <a:noFill/>
        <a:ln w="25400" cap="flat"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CF3EE7D3-5A16-4EFB-A2CC-D2664E5DE557}">
      <dsp:nvSpPr>
        <dsp:cNvPr id="0" name=""/>
        <dsp:cNvSpPr/>
      </dsp:nvSpPr>
      <dsp:spPr>
        <a:xfrm>
          <a:off x="3554681" y="1050857"/>
          <a:ext cx="91440" cy="1930732"/>
        </a:xfrm>
        <a:custGeom>
          <a:avLst/>
          <a:gdLst/>
          <a:ahLst/>
          <a:cxnLst/>
          <a:rect l="0" t="0" r="0" b="0"/>
          <a:pathLst>
            <a:path>
              <a:moveTo>
                <a:pt x="45720" y="0"/>
              </a:moveTo>
              <a:lnTo>
                <a:pt x="45720" y="1930732"/>
              </a:lnTo>
            </a:path>
          </a:pathLst>
        </a:custGeom>
        <a:noFill/>
        <a:ln w="25400" cap="flat"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C062B3BE-5475-4F56-98E0-3D1BB10CE96D}">
      <dsp:nvSpPr>
        <dsp:cNvPr id="0" name=""/>
        <dsp:cNvSpPr/>
      </dsp:nvSpPr>
      <dsp:spPr>
        <a:xfrm>
          <a:off x="1061067" y="1050857"/>
          <a:ext cx="2539333" cy="1930732"/>
        </a:xfrm>
        <a:custGeom>
          <a:avLst/>
          <a:gdLst/>
          <a:ahLst/>
          <a:cxnLst/>
          <a:rect l="0" t="0" r="0" b="0"/>
          <a:pathLst>
            <a:path>
              <a:moveTo>
                <a:pt x="2539333" y="0"/>
              </a:moveTo>
              <a:lnTo>
                <a:pt x="2539333" y="1710377"/>
              </a:lnTo>
              <a:lnTo>
                <a:pt x="0" y="1710377"/>
              </a:lnTo>
              <a:lnTo>
                <a:pt x="0" y="1930732"/>
              </a:lnTo>
            </a:path>
          </a:pathLst>
        </a:custGeom>
        <a:noFill/>
        <a:ln w="25400" cap="flat"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34BF8564-AF90-40F6-BB82-118F6E383B26}">
      <dsp:nvSpPr>
        <dsp:cNvPr id="0" name=""/>
        <dsp:cNvSpPr/>
      </dsp:nvSpPr>
      <dsp:spPr>
        <a:xfrm>
          <a:off x="2551089" y="1546"/>
          <a:ext cx="2098622" cy="1049311"/>
        </a:xfrm>
        <a:prstGeom prst="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de-DE" sz="2200" kern="1200" dirty="0" smtClean="0"/>
            <a:t>Die türkische Kultur und Werteorientierung</a:t>
          </a:r>
          <a:endParaRPr lang="de-DE" sz="2200" kern="1200" dirty="0"/>
        </a:p>
      </dsp:txBody>
      <dsp:txXfrm>
        <a:off x="2551089" y="1546"/>
        <a:ext cx="2098622" cy="1049311"/>
      </dsp:txXfrm>
    </dsp:sp>
    <dsp:sp modelId="{454BC2F5-370F-4BF5-B13F-6C75DBF97B47}">
      <dsp:nvSpPr>
        <dsp:cNvPr id="0" name=""/>
        <dsp:cNvSpPr/>
      </dsp:nvSpPr>
      <dsp:spPr>
        <a:xfrm>
          <a:off x="11756" y="2981590"/>
          <a:ext cx="2098622" cy="1049311"/>
        </a:xfrm>
        <a:prstGeom prst="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de-DE" sz="2200" kern="1200" dirty="0" smtClean="0"/>
            <a:t>Religion, Sitten und Gebräuche</a:t>
          </a:r>
        </a:p>
      </dsp:txBody>
      <dsp:txXfrm>
        <a:off x="11756" y="2981590"/>
        <a:ext cx="2098622" cy="1049311"/>
      </dsp:txXfrm>
    </dsp:sp>
    <dsp:sp modelId="{647436C8-122A-4DEB-8D41-D94A50317360}">
      <dsp:nvSpPr>
        <dsp:cNvPr id="0" name=""/>
        <dsp:cNvSpPr/>
      </dsp:nvSpPr>
      <dsp:spPr>
        <a:xfrm>
          <a:off x="2551089" y="2981590"/>
          <a:ext cx="2098622" cy="1049311"/>
        </a:xfrm>
        <a:prstGeom prst="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de-DE" sz="2200" kern="1200" dirty="0" smtClean="0"/>
            <a:t>Familienleben</a:t>
          </a:r>
          <a:endParaRPr lang="de-DE" sz="2200" kern="1200" dirty="0"/>
        </a:p>
      </dsp:txBody>
      <dsp:txXfrm>
        <a:off x="2551089" y="2981590"/>
        <a:ext cx="2098622" cy="1049311"/>
      </dsp:txXfrm>
    </dsp:sp>
    <dsp:sp modelId="{C3384B6A-C46E-4A65-A960-C125F46AAA68}">
      <dsp:nvSpPr>
        <dsp:cNvPr id="0" name=""/>
        <dsp:cNvSpPr/>
      </dsp:nvSpPr>
      <dsp:spPr>
        <a:xfrm>
          <a:off x="5090422" y="2981590"/>
          <a:ext cx="2098622" cy="1049311"/>
        </a:xfrm>
        <a:prstGeom prst="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de-DE" sz="2200" kern="1200" dirty="0" smtClean="0"/>
            <a:t>Geschäftsleben</a:t>
          </a:r>
          <a:endParaRPr lang="de-DE" sz="2200" kern="1200" dirty="0"/>
        </a:p>
      </dsp:txBody>
      <dsp:txXfrm>
        <a:off x="5090422" y="2981590"/>
        <a:ext cx="2098622" cy="1049311"/>
      </dsp:txXfrm>
    </dsp:sp>
    <dsp:sp modelId="{9C416DDB-1EAF-4863-B301-3E497AF2B0C2}">
      <dsp:nvSpPr>
        <dsp:cNvPr id="0" name=""/>
        <dsp:cNvSpPr/>
      </dsp:nvSpPr>
      <dsp:spPr>
        <a:xfrm>
          <a:off x="1281423" y="1491568"/>
          <a:ext cx="2098622" cy="1049311"/>
        </a:xfrm>
        <a:prstGeom prst="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de-DE" sz="2200" kern="1200" dirty="0" smtClean="0"/>
            <a:t>Sprache und Kommunikation</a:t>
          </a:r>
        </a:p>
      </dsp:txBody>
      <dsp:txXfrm>
        <a:off x="1281423" y="1491568"/>
        <a:ext cx="2098622" cy="1049311"/>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7F9C01-D64C-4F3C-99E9-EA4701D52C91}">
      <dsp:nvSpPr>
        <dsp:cNvPr id="0" name=""/>
        <dsp:cNvSpPr/>
      </dsp:nvSpPr>
      <dsp:spPr>
        <a:xfrm>
          <a:off x="0" y="453071"/>
          <a:ext cx="7200802" cy="1074059"/>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rtl="0">
            <a:lnSpc>
              <a:spcPct val="90000"/>
            </a:lnSpc>
            <a:spcBef>
              <a:spcPct val="0"/>
            </a:spcBef>
            <a:spcAft>
              <a:spcPct val="35000"/>
            </a:spcAft>
          </a:pPr>
          <a:r>
            <a:rPr lang="de-DE" sz="1700" kern="1200" baseline="0" dirty="0" smtClean="0"/>
            <a:t>Im Jahre 2011 hat die türkische Wirtschaft beim Wachstum des BIP die Prognosen des IWF mit 8,5 % um einen Prozent übertroffen. Die Verschuldung der Türkei lag im Jahre 2011 mit 39,4 % deutlich unter der 60 %-Marke der Maastricht-Kriterien; 21 EU-Staaten sind stärker verschuldet. </a:t>
          </a:r>
          <a:endParaRPr lang="de-DE" sz="1700" kern="1200" dirty="0"/>
        </a:p>
      </dsp:txBody>
      <dsp:txXfrm>
        <a:off x="52431" y="505502"/>
        <a:ext cx="7095940" cy="969197"/>
      </dsp:txXfrm>
    </dsp:sp>
    <dsp:sp modelId="{B8123A62-12AD-466D-BFFF-9B76AA99EF3D}">
      <dsp:nvSpPr>
        <dsp:cNvPr id="0" name=""/>
        <dsp:cNvSpPr/>
      </dsp:nvSpPr>
      <dsp:spPr>
        <a:xfrm>
          <a:off x="0" y="1576091"/>
          <a:ext cx="7200802" cy="1074059"/>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rtl="0">
            <a:lnSpc>
              <a:spcPct val="90000"/>
            </a:lnSpc>
            <a:spcBef>
              <a:spcPct val="0"/>
            </a:spcBef>
            <a:spcAft>
              <a:spcPct val="35000"/>
            </a:spcAft>
          </a:pPr>
          <a:r>
            <a:rPr lang="de-DE" sz="1700" kern="1200" baseline="0" smtClean="0"/>
            <a:t>Beim Export liegt Deutschland aus Sicht der Türkei mit 9 % Anteil an erster Stelle; beim Import aus Deutschland an Dritter.</a:t>
          </a:r>
          <a:r>
            <a:rPr lang="tr-TR" sz="1700" kern="1200" baseline="0" smtClean="0"/>
            <a:t>* </a:t>
          </a:r>
          <a:endParaRPr lang="de-DE" sz="1700" kern="1200"/>
        </a:p>
      </dsp:txBody>
      <dsp:txXfrm>
        <a:off x="52431" y="1628522"/>
        <a:ext cx="7095940" cy="969197"/>
      </dsp:txXfrm>
    </dsp:sp>
    <dsp:sp modelId="{4924C141-74AA-4787-9BBF-2BB2886DDF71}">
      <dsp:nvSpPr>
        <dsp:cNvPr id="0" name=""/>
        <dsp:cNvSpPr/>
      </dsp:nvSpPr>
      <dsp:spPr>
        <a:xfrm>
          <a:off x="0" y="2699111"/>
          <a:ext cx="7200802" cy="1074059"/>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rtl="0">
            <a:lnSpc>
              <a:spcPct val="90000"/>
            </a:lnSpc>
            <a:spcBef>
              <a:spcPct val="0"/>
            </a:spcBef>
            <a:spcAft>
              <a:spcPct val="35000"/>
            </a:spcAft>
          </a:pPr>
          <a:r>
            <a:rPr lang="tr-TR" sz="1700" kern="1200" baseline="0" smtClean="0"/>
            <a:t>* </a:t>
          </a:r>
          <a:r>
            <a:rPr lang="de-DE" sz="1700" b="1" i="1" kern="1200" baseline="0" smtClean="0"/>
            <a:t>Quelle</a:t>
          </a:r>
          <a:r>
            <a:rPr lang="tr-TR" sz="1700" i="1" kern="1200" baseline="0" smtClean="0"/>
            <a:t>: </a:t>
          </a:r>
          <a:r>
            <a:rPr lang="de-DE" sz="1700" i="1" kern="1200" baseline="0" smtClean="0"/>
            <a:t>Türkisches Wirtschaftsministerium, Gutachten zur wirtschaftlichen  </a:t>
          </a:r>
          <a:br>
            <a:rPr lang="de-DE" sz="1700" i="1" kern="1200" baseline="0" smtClean="0"/>
          </a:br>
          <a:r>
            <a:rPr lang="de-DE" sz="1700" i="1" kern="1200" baseline="0" smtClean="0"/>
            <a:t>       Lage, August 2012, </a:t>
          </a:r>
          <a:r>
            <a:rPr lang="tr-TR" sz="1700" i="1" kern="1200" baseline="0" smtClean="0">
              <a:hlinkClick xmlns:r="http://schemas.openxmlformats.org/officeDocument/2006/relationships" r:id="rId1"/>
            </a:rPr>
            <a:t>www.ekonomi.gov.tr</a:t>
          </a:r>
          <a:r>
            <a:rPr lang="tr-TR" sz="1700" i="1" kern="1200" baseline="0" smtClean="0"/>
            <a:t>  </a:t>
          </a:r>
          <a:endParaRPr lang="de-DE" sz="1700" kern="1200"/>
        </a:p>
      </dsp:txBody>
      <dsp:txXfrm>
        <a:off x="52431" y="2751542"/>
        <a:ext cx="7095940" cy="969197"/>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9D6BEA-CE57-4DA2-B198-9249AEF73A73}">
      <dsp:nvSpPr>
        <dsp:cNvPr id="0" name=""/>
        <dsp:cNvSpPr/>
      </dsp:nvSpPr>
      <dsp:spPr>
        <a:xfrm>
          <a:off x="1406" y="146433"/>
          <a:ext cx="2999162" cy="3739580"/>
        </a:xfrm>
        <a:prstGeom prst="roundRect">
          <a:avLst>
            <a:gd name="adj" fmla="val 10000"/>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de-DE" sz="1800" kern="1200" baseline="0" smtClean="0"/>
            <a:t>Erstmalige Antragstellung auf Mitgliedschaft der Türkei im Juli 1959 kurz nach Gründung der Europäischen Wirtschaftsgemeinschaft (EWG)</a:t>
          </a:r>
          <a:r>
            <a:rPr lang="tr-TR" sz="1800" kern="1200" baseline="0" smtClean="0"/>
            <a:t>.</a:t>
          </a:r>
          <a:endParaRPr lang="de-DE" sz="1800" kern="1200"/>
        </a:p>
      </dsp:txBody>
      <dsp:txXfrm>
        <a:off x="89248" y="234275"/>
        <a:ext cx="2823478" cy="3563896"/>
      </dsp:txXfrm>
    </dsp:sp>
    <dsp:sp modelId="{AF5B3488-7FDA-414F-8583-DF7E60014AFF}">
      <dsp:nvSpPr>
        <dsp:cNvPr id="0" name=""/>
        <dsp:cNvSpPr/>
      </dsp:nvSpPr>
      <dsp:spPr>
        <a:xfrm>
          <a:off x="3300484" y="1644327"/>
          <a:ext cx="635822" cy="743792"/>
        </a:xfrm>
        <a:prstGeom prst="rightArrow">
          <a:avLst>
            <a:gd name="adj1" fmla="val 60000"/>
            <a:gd name="adj2" fmla="val 50000"/>
          </a:avLst>
        </a:prstGeom>
        <a:solidFill>
          <a:schemeClr val="accent1">
            <a:tint val="60000"/>
            <a:hueOff val="0"/>
            <a:satOff val="0"/>
            <a:lumOff val="0"/>
            <a:alphaOff val="0"/>
          </a:schemeClr>
        </a:solidFill>
        <a:ln>
          <a:noFill/>
        </a:ln>
        <a:effectLst/>
        <a:sp3d z="-52400" extrusionH="1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de-DE" sz="1400" kern="1200"/>
        </a:p>
      </dsp:txBody>
      <dsp:txXfrm>
        <a:off x="3300484" y="1793085"/>
        <a:ext cx="445075" cy="446276"/>
      </dsp:txXfrm>
    </dsp:sp>
    <dsp:sp modelId="{B273FC64-2E9E-4EE5-8C69-2EAB509AC40F}">
      <dsp:nvSpPr>
        <dsp:cNvPr id="0" name=""/>
        <dsp:cNvSpPr/>
      </dsp:nvSpPr>
      <dsp:spPr>
        <a:xfrm>
          <a:off x="4200233" y="146433"/>
          <a:ext cx="2999162" cy="3739580"/>
        </a:xfrm>
        <a:prstGeom prst="roundRect">
          <a:avLst>
            <a:gd name="adj" fmla="val 10000"/>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de-DE" sz="1800" kern="1200" baseline="0" smtClean="0"/>
            <a:t>Die </a:t>
          </a:r>
          <a:r>
            <a:rPr lang="de-DE" sz="1800" b="1" kern="1200" baseline="0" smtClean="0"/>
            <a:t>Beitrittsverhandlungen der Türkei mit der Europäischen Union</a:t>
          </a:r>
          <a:r>
            <a:rPr lang="de-DE" sz="1800" kern="1200" baseline="0" smtClean="0"/>
            <a:t> wurden offiziell in der Nacht vom 3. zum 4. Oktober 2005 aufgenommen. Bereits sechs Jahre zuvor, am 11. Dezember 1999, wurde dem Land der Status eines offiziellen Beitrittskandidaten der EU zuerkannt. Grundlage dafür war das Ankara-Abkommen aus dem Jahr 1963. </a:t>
          </a:r>
          <a:endParaRPr lang="de-DE" sz="1800" kern="1200"/>
        </a:p>
      </dsp:txBody>
      <dsp:txXfrm>
        <a:off x="4288075" y="234275"/>
        <a:ext cx="2823478" cy="3563896"/>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83E643-ECCD-4AD9-A1AD-E76F7551D2C8}">
      <dsp:nvSpPr>
        <dsp:cNvPr id="0" name=""/>
        <dsp:cNvSpPr/>
      </dsp:nvSpPr>
      <dsp:spPr>
        <a:xfrm>
          <a:off x="0" y="363632"/>
          <a:ext cx="7200802" cy="1069087"/>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rtl="0">
            <a:lnSpc>
              <a:spcPct val="90000"/>
            </a:lnSpc>
            <a:spcBef>
              <a:spcPct val="0"/>
            </a:spcBef>
            <a:spcAft>
              <a:spcPct val="35000"/>
            </a:spcAft>
          </a:pPr>
          <a:r>
            <a:rPr lang="de-DE" sz="1700" b="1" kern="1200" baseline="0" smtClean="0"/>
            <a:t>Europäische Zollunion</a:t>
          </a:r>
          <a:r>
            <a:rPr lang="de-DE" sz="1700" kern="1200" baseline="0" smtClean="0"/>
            <a:t> seit 1968 innerhalb der EU. Der Handel zwischen den einzelnen Mitgliedstaaten wird nicht durch Zölle oder gleichwirkende Abgaben behindert.</a:t>
          </a:r>
          <a:endParaRPr lang="de-DE" sz="1700" kern="1200"/>
        </a:p>
      </dsp:txBody>
      <dsp:txXfrm>
        <a:off x="52189" y="415821"/>
        <a:ext cx="7096424" cy="964709"/>
      </dsp:txXfrm>
    </dsp:sp>
    <dsp:sp modelId="{9D0621B1-23CC-4E68-A2F1-BCE11A13CEE2}">
      <dsp:nvSpPr>
        <dsp:cNvPr id="0" name=""/>
        <dsp:cNvSpPr/>
      </dsp:nvSpPr>
      <dsp:spPr>
        <a:xfrm>
          <a:off x="0" y="1481680"/>
          <a:ext cx="7200802" cy="1069087"/>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rtl="0">
            <a:lnSpc>
              <a:spcPct val="90000"/>
            </a:lnSpc>
            <a:spcBef>
              <a:spcPct val="0"/>
            </a:spcBef>
            <a:spcAft>
              <a:spcPct val="35000"/>
            </a:spcAft>
          </a:pPr>
          <a:r>
            <a:rPr lang="de-DE" sz="1700" kern="1200" baseline="0" smtClean="0"/>
            <a:t>Rechtliche Grundlage für die Zollunion Art. 28 des Vertrags über die Arbeitsweise der Europäischen Union (AEUV); zwischen den Mitgliedstaaten der EU sind Ein- und Ausfuhrzölle (Art. 30 AEUV), sowie mengenmäßige Handelsbeschränkungen (Art. 34 und Art. 35 AEUV) verboten. </a:t>
          </a:r>
          <a:endParaRPr lang="de-DE" sz="1700" kern="1200"/>
        </a:p>
      </dsp:txBody>
      <dsp:txXfrm>
        <a:off x="52189" y="1533869"/>
        <a:ext cx="7096424" cy="964709"/>
      </dsp:txXfrm>
    </dsp:sp>
    <dsp:sp modelId="{9D714EC5-BCB1-43DD-B1F1-BBF40CE5278E}">
      <dsp:nvSpPr>
        <dsp:cNvPr id="0" name=""/>
        <dsp:cNvSpPr/>
      </dsp:nvSpPr>
      <dsp:spPr>
        <a:xfrm>
          <a:off x="0" y="2599727"/>
          <a:ext cx="7200802" cy="1069087"/>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rtl="0">
            <a:lnSpc>
              <a:spcPct val="90000"/>
            </a:lnSpc>
            <a:spcBef>
              <a:spcPct val="0"/>
            </a:spcBef>
            <a:spcAft>
              <a:spcPct val="35000"/>
            </a:spcAft>
          </a:pPr>
          <a:r>
            <a:rPr lang="de-DE" sz="1700" kern="1200" baseline="0" smtClean="0"/>
            <a:t>Die Türkei wurde durch ein 1996 in Kraft getretenes Abkommen ebenfalls Teil der Europäischen Zollunion.</a:t>
          </a:r>
          <a:endParaRPr lang="de-DE" sz="1700" kern="1200"/>
        </a:p>
      </dsp:txBody>
      <dsp:txXfrm>
        <a:off x="52189" y="2651916"/>
        <a:ext cx="7096424" cy="964709"/>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F63B76-6E21-4BD6-880A-531EB32B1888}">
      <dsp:nvSpPr>
        <dsp:cNvPr id="0" name=""/>
        <dsp:cNvSpPr/>
      </dsp:nvSpPr>
      <dsp:spPr>
        <a:xfrm>
          <a:off x="6328" y="730515"/>
          <a:ext cx="1891616" cy="2571416"/>
        </a:xfrm>
        <a:prstGeom prst="roundRect">
          <a:avLst>
            <a:gd name="adj" fmla="val 10000"/>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de-DE" sz="1700" b="1" kern="1200" baseline="0" smtClean="0"/>
            <a:t>Türkisches Investitionsrecht</a:t>
          </a:r>
          <a:endParaRPr lang="de-DE" sz="1700" kern="1200"/>
        </a:p>
      </dsp:txBody>
      <dsp:txXfrm>
        <a:off x="61732" y="785919"/>
        <a:ext cx="1780808" cy="2460608"/>
      </dsp:txXfrm>
    </dsp:sp>
    <dsp:sp modelId="{0A345F8F-B13E-43A6-85FF-BC2EFBB82701}">
      <dsp:nvSpPr>
        <dsp:cNvPr id="0" name=""/>
        <dsp:cNvSpPr/>
      </dsp:nvSpPr>
      <dsp:spPr>
        <a:xfrm>
          <a:off x="2087107" y="1781663"/>
          <a:ext cx="401022" cy="469120"/>
        </a:xfrm>
        <a:prstGeom prst="rightArrow">
          <a:avLst>
            <a:gd name="adj1" fmla="val 60000"/>
            <a:gd name="adj2" fmla="val 50000"/>
          </a:avLst>
        </a:prstGeom>
        <a:solidFill>
          <a:schemeClr val="accent1">
            <a:tint val="60000"/>
            <a:hueOff val="0"/>
            <a:satOff val="0"/>
            <a:lumOff val="0"/>
            <a:alphaOff val="0"/>
          </a:schemeClr>
        </a:solidFill>
        <a:ln>
          <a:noFill/>
        </a:ln>
        <a:effectLst/>
        <a:sp3d z="-52400" extrusionH="1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de-DE" sz="1400" kern="1200"/>
        </a:p>
      </dsp:txBody>
      <dsp:txXfrm>
        <a:off x="2087107" y="1875487"/>
        <a:ext cx="280715" cy="281472"/>
      </dsp:txXfrm>
    </dsp:sp>
    <dsp:sp modelId="{1F31CA2E-67A3-4C01-8227-39D7E9297778}">
      <dsp:nvSpPr>
        <dsp:cNvPr id="0" name=""/>
        <dsp:cNvSpPr/>
      </dsp:nvSpPr>
      <dsp:spPr>
        <a:xfrm>
          <a:off x="2654592" y="730515"/>
          <a:ext cx="1891616" cy="2571416"/>
        </a:xfrm>
        <a:prstGeom prst="roundRect">
          <a:avLst>
            <a:gd name="adj" fmla="val 10000"/>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de-DE" sz="1700" kern="1200" baseline="0" smtClean="0"/>
            <a:t>Die Regelungen zum Investitionsrecht in der Türkei entsprechen den internationalen Standards und gewährleisten in der Regel eine Gleichbehandlung aller Investoren. </a:t>
          </a:r>
          <a:endParaRPr lang="de-DE" sz="1700" kern="1200"/>
        </a:p>
      </dsp:txBody>
      <dsp:txXfrm>
        <a:off x="2709996" y="785919"/>
        <a:ext cx="1780808" cy="2460608"/>
      </dsp:txXfrm>
    </dsp:sp>
    <dsp:sp modelId="{6D95A2F2-08D0-46BD-9739-A906026D07F2}">
      <dsp:nvSpPr>
        <dsp:cNvPr id="0" name=""/>
        <dsp:cNvSpPr/>
      </dsp:nvSpPr>
      <dsp:spPr>
        <a:xfrm>
          <a:off x="4735371" y="1781663"/>
          <a:ext cx="401022" cy="469120"/>
        </a:xfrm>
        <a:prstGeom prst="rightArrow">
          <a:avLst>
            <a:gd name="adj1" fmla="val 60000"/>
            <a:gd name="adj2" fmla="val 50000"/>
          </a:avLst>
        </a:prstGeom>
        <a:solidFill>
          <a:schemeClr val="accent1">
            <a:tint val="60000"/>
            <a:hueOff val="0"/>
            <a:satOff val="0"/>
            <a:lumOff val="0"/>
            <a:alphaOff val="0"/>
          </a:schemeClr>
        </a:solidFill>
        <a:ln>
          <a:noFill/>
        </a:ln>
        <a:effectLst/>
        <a:sp3d z="-52400" extrusionH="1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de-DE" sz="1400" kern="1200"/>
        </a:p>
      </dsp:txBody>
      <dsp:txXfrm>
        <a:off x="4735371" y="1875487"/>
        <a:ext cx="280715" cy="281472"/>
      </dsp:txXfrm>
    </dsp:sp>
    <dsp:sp modelId="{A3263FCA-1F03-4CF4-AD2E-83EEBDE390B1}">
      <dsp:nvSpPr>
        <dsp:cNvPr id="0" name=""/>
        <dsp:cNvSpPr/>
      </dsp:nvSpPr>
      <dsp:spPr>
        <a:xfrm>
          <a:off x="5302856" y="730515"/>
          <a:ext cx="1891616" cy="2571416"/>
        </a:xfrm>
        <a:prstGeom prst="roundRect">
          <a:avLst>
            <a:gd name="adj" fmla="val 10000"/>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de-DE" sz="1700" kern="1200" baseline="0" dirty="0" smtClean="0"/>
            <a:t>Die Investitionen von Ausländern sind im Gesetz über ausländische Direktinvestitionen vom 5. Juni 2003 geregelt.</a:t>
          </a:r>
          <a:endParaRPr lang="de-DE" sz="1700" kern="1200" dirty="0"/>
        </a:p>
      </dsp:txBody>
      <dsp:txXfrm>
        <a:off x="5358260" y="785919"/>
        <a:ext cx="1780808" cy="2460608"/>
      </dsp:txXfrm>
    </dsp:sp>
  </dsp:spTree>
</dsp:drawing>
</file>

<file path=ppt/diagrams/drawing6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7459FB-E2B3-4545-B9F9-6E58C71F4E90}">
      <dsp:nvSpPr>
        <dsp:cNvPr id="0" name=""/>
        <dsp:cNvSpPr/>
      </dsp:nvSpPr>
      <dsp:spPr>
        <a:xfrm>
          <a:off x="3600401" y="1674269"/>
          <a:ext cx="1970309" cy="683909"/>
        </a:xfrm>
        <a:custGeom>
          <a:avLst/>
          <a:gdLst/>
          <a:ahLst/>
          <a:cxnLst/>
          <a:rect l="0" t="0" r="0" b="0"/>
          <a:pathLst>
            <a:path>
              <a:moveTo>
                <a:pt x="0" y="0"/>
              </a:moveTo>
              <a:lnTo>
                <a:pt x="0" y="341954"/>
              </a:lnTo>
              <a:lnTo>
                <a:pt x="1970309" y="341954"/>
              </a:lnTo>
              <a:lnTo>
                <a:pt x="1970309" y="683909"/>
              </a:lnTo>
            </a:path>
          </a:pathLst>
        </a:custGeom>
        <a:noFill/>
        <a:ln w="25400" cap="flat"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BE800CB3-C4A6-4983-BCF1-AA74701126CE}">
      <dsp:nvSpPr>
        <dsp:cNvPr id="0" name=""/>
        <dsp:cNvSpPr/>
      </dsp:nvSpPr>
      <dsp:spPr>
        <a:xfrm>
          <a:off x="1630091" y="1674269"/>
          <a:ext cx="1970309" cy="683909"/>
        </a:xfrm>
        <a:custGeom>
          <a:avLst/>
          <a:gdLst/>
          <a:ahLst/>
          <a:cxnLst/>
          <a:rect l="0" t="0" r="0" b="0"/>
          <a:pathLst>
            <a:path>
              <a:moveTo>
                <a:pt x="1970309" y="0"/>
              </a:moveTo>
              <a:lnTo>
                <a:pt x="1970309" y="341954"/>
              </a:lnTo>
              <a:lnTo>
                <a:pt x="0" y="341954"/>
              </a:lnTo>
              <a:lnTo>
                <a:pt x="0" y="683909"/>
              </a:lnTo>
            </a:path>
          </a:pathLst>
        </a:custGeom>
        <a:noFill/>
        <a:ln w="25400" cap="flat"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B4CFBE67-14C0-41E6-9D2D-A17667DD2A6F}">
      <dsp:nvSpPr>
        <dsp:cNvPr id="0" name=""/>
        <dsp:cNvSpPr/>
      </dsp:nvSpPr>
      <dsp:spPr>
        <a:xfrm>
          <a:off x="1972045" y="45914"/>
          <a:ext cx="3256710" cy="1628355"/>
        </a:xfrm>
        <a:prstGeom prst="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rtl="0">
            <a:lnSpc>
              <a:spcPct val="90000"/>
            </a:lnSpc>
            <a:spcBef>
              <a:spcPct val="0"/>
            </a:spcBef>
            <a:spcAft>
              <a:spcPct val="35000"/>
            </a:spcAft>
          </a:pPr>
          <a:r>
            <a:rPr lang="de-DE" sz="2100" kern="1200" baseline="0" smtClean="0"/>
            <a:t>Artikel 3 des Gesetzes über ausländische Direktinvestitionen lautet vorbehaltlich internationaler Übereinkommen und Spezialgesetze wie folgt:</a:t>
          </a:r>
          <a:endParaRPr lang="de-DE" sz="2100" kern="1200"/>
        </a:p>
      </dsp:txBody>
      <dsp:txXfrm>
        <a:off x="1972045" y="45914"/>
        <a:ext cx="3256710" cy="1628355"/>
      </dsp:txXfrm>
    </dsp:sp>
    <dsp:sp modelId="{6EF1AC16-D264-45B1-97A7-2B3609972751}">
      <dsp:nvSpPr>
        <dsp:cNvPr id="0" name=""/>
        <dsp:cNvSpPr/>
      </dsp:nvSpPr>
      <dsp:spPr>
        <a:xfrm>
          <a:off x="1736" y="2358178"/>
          <a:ext cx="3256710" cy="1628355"/>
        </a:xfrm>
        <a:prstGeom prst="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rtl="0">
            <a:lnSpc>
              <a:spcPct val="90000"/>
            </a:lnSpc>
            <a:spcBef>
              <a:spcPct val="0"/>
            </a:spcBef>
            <a:spcAft>
              <a:spcPct val="35000"/>
            </a:spcAft>
          </a:pPr>
          <a:r>
            <a:rPr lang="de-DE" sz="2100" kern="1200" baseline="0" smtClean="0"/>
            <a:t>Ausländische Direktinvestitionen sind in der Türkei </a:t>
          </a:r>
          <a:r>
            <a:rPr lang="de-DE" sz="2100" b="1" kern="1200" baseline="0" smtClean="0"/>
            <a:t>möglich</a:t>
          </a:r>
          <a:r>
            <a:rPr lang="de-DE" sz="2100" kern="1200" baseline="0" smtClean="0"/>
            <a:t> und </a:t>
          </a:r>
          <a:r>
            <a:rPr lang="de-DE" sz="2100" b="1" kern="1200" baseline="0" smtClean="0"/>
            <a:t>nicht mehr genehmigungspflichtig</a:t>
          </a:r>
          <a:r>
            <a:rPr lang="de-DE" sz="2100" kern="1200" baseline="0" smtClean="0"/>
            <a:t>. </a:t>
          </a:r>
          <a:endParaRPr lang="de-DE" sz="2100" kern="1200"/>
        </a:p>
      </dsp:txBody>
      <dsp:txXfrm>
        <a:off x="1736" y="2358178"/>
        <a:ext cx="3256710" cy="1628355"/>
      </dsp:txXfrm>
    </dsp:sp>
    <dsp:sp modelId="{0499E6EA-8FBA-4C88-9DBD-0B5E9E083C0C}">
      <dsp:nvSpPr>
        <dsp:cNvPr id="0" name=""/>
        <dsp:cNvSpPr/>
      </dsp:nvSpPr>
      <dsp:spPr>
        <a:xfrm>
          <a:off x="3942355" y="2358178"/>
          <a:ext cx="3256710" cy="1628355"/>
        </a:xfrm>
        <a:prstGeom prst="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rtl="0">
            <a:lnSpc>
              <a:spcPct val="90000"/>
            </a:lnSpc>
            <a:spcBef>
              <a:spcPct val="0"/>
            </a:spcBef>
            <a:spcAft>
              <a:spcPct val="35000"/>
            </a:spcAft>
          </a:pPr>
          <a:r>
            <a:rPr lang="de-DE" sz="2100" kern="1200" baseline="0" smtClean="0"/>
            <a:t>Ausländische Investoren werden inländischen Investoren </a:t>
          </a:r>
          <a:r>
            <a:rPr lang="de-DE" sz="2100" b="1" kern="1200" baseline="0" smtClean="0"/>
            <a:t>gleichgestellt</a:t>
          </a:r>
          <a:r>
            <a:rPr lang="de-DE" sz="2100" kern="1200" baseline="0" smtClean="0"/>
            <a:t>. </a:t>
          </a:r>
          <a:endParaRPr lang="de-DE" sz="2100" kern="1200"/>
        </a:p>
      </dsp:txBody>
      <dsp:txXfrm>
        <a:off x="3942355" y="2358178"/>
        <a:ext cx="3256710" cy="1628355"/>
      </dsp:txXfrm>
    </dsp:sp>
  </dsp:spTree>
</dsp:drawing>
</file>

<file path=ppt/diagrams/drawing7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1A2324-5189-4FA8-BDEE-E261BAD65C81}">
      <dsp:nvSpPr>
        <dsp:cNvPr id="0" name=""/>
        <dsp:cNvSpPr/>
      </dsp:nvSpPr>
      <dsp:spPr>
        <a:xfrm rot="10800000">
          <a:off x="1448575" y="693"/>
          <a:ext cx="5295940" cy="458541"/>
        </a:xfrm>
        <a:prstGeom prst="homePlate">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202204" tIns="53340" rIns="99568" bIns="53340" numCol="1" spcCol="1270" anchor="ctr" anchorCtr="0">
          <a:noAutofit/>
        </a:bodyPr>
        <a:lstStyle/>
        <a:p>
          <a:pPr lvl="0" algn="ctr" defTabSz="622300" rtl="0">
            <a:lnSpc>
              <a:spcPct val="90000"/>
            </a:lnSpc>
            <a:spcBef>
              <a:spcPct val="0"/>
            </a:spcBef>
            <a:spcAft>
              <a:spcPct val="35000"/>
            </a:spcAft>
          </a:pPr>
          <a:r>
            <a:rPr lang="de-DE" sz="1400" b="1" kern="1200" baseline="0" smtClean="0"/>
            <a:t>Definition der ausländischen Direktinvestition</a:t>
          </a:r>
          <a:endParaRPr lang="de-DE" sz="1400" kern="1200"/>
        </a:p>
      </dsp:txBody>
      <dsp:txXfrm rot="10800000">
        <a:off x="1563210" y="693"/>
        <a:ext cx="5181305" cy="458541"/>
      </dsp:txXfrm>
    </dsp:sp>
    <dsp:sp modelId="{B6ED7DCB-9FE0-476C-A6C8-0948B5215E01}">
      <dsp:nvSpPr>
        <dsp:cNvPr id="0" name=""/>
        <dsp:cNvSpPr/>
      </dsp:nvSpPr>
      <dsp:spPr>
        <a:xfrm>
          <a:off x="1219304" y="693"/>
          <a:ext cx="458541" cy="458541"/>
        </a:xfrm>
        <a:prstGeom prst="ellipse">
          <a:avLst/>
        </a:prstGeom>
        <a:solidFill>
          <a:schemeClr val="accent1">
            <a:tint val="50000"/>
            <a:hueOff val="0"/>
            <a:satOff val="0"/>
            <a:lumOff val="0"/>
            <a:alphaOff val="0"/>
          </a:schemeClr>
        </a:solidFill>
        <a:ln>
          <a:noFill/>
        </a:ln>
        <a:effectLst/>
        <a:sp3d z="5715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C16AC9FE-2EC6-49B6-B171-729BE07EAF36}">
      <dsp:nvSpPr>
        <dsp:cNvPr id="0" name=""/>
        <dsp:cNvSpPr/>
      </dsp:nvSpPr>
      <dsp:spPr>
        <a:xfrm rot="10800000">
          <a:off x="1448575" y="596113"/>
          <a:ext cx="5295940" cy="458541"/>
        </a:xfrm>
        <a:prstGeom prst="homePlate">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202204" tIns="53340" rIns="99568" bIns="53340" numCol="1" spcCol="1270" anchor="ctr" anchorCtr="0">
          <a:noAutofit/>
        </a:bodyPr>
        <a:lstStyle/>
        <a:p>
          <a:pPr lvl="0" algn="ctr" defTabSz="622300" rtl="0">
            <a:lnSpc>
              <a:spcPct val="90000"/>
            </a:lnSpc>
            <a:spcBef>
              <a:spcPct val="0"/>
            </a:spcBef>
            <a:spcAft>
              <a:spcPct val="35000"/>
            </a:spcAft>
          </a:pPr>
          <a:r>
            <a:rPr lang="de-DE" sz="1400" kern="1200" baseline="0" dirty="0" smtClean="0"/>
            <a:t>Gesetzeswortlaut</a:t>
          </a:r>
          <a:r>
            <a:rPr lang="tr-TR" sz="1400" kern="1200" baseline="0" dirty="0" smtClean="0"/>
            <a:t>:</a:t>
          </a:r>
          <a:endParaRPr lang="de-DE" sz="1400" kern="1200" dirty="0"/>
        </a:p>
      </dsp:txBody>
      <dsp:txXfrm rot="10800000">
        <a:off x="1563210" y="596113"/>
        <a:ext cx="5181305" cy="458541"/>
      </dsp:txXfrm>
    </dsp:sp>
    <dsp:sp modelId="{7C08F097-1520-420C-B5CA-B223010ED287}">
      <dsp:nvSpPr>
        <dsp:cNvPr id="0" name=""/>
        <dsp:cNvSpPr/>
      </dsp:nvSpPr>
      <dsp:spPr>
        <a:xfrm>
          <a:off x="1219304" y="596113"/>
          <a:ext cx="458541" cy="458541"/>
        </a:xfrm>
        <a:prstGeom prst="ellipse">
          <a:avLst/>
        </a:prstGeom>
        <a:solidFill>
          <a:schemeClr val="accent1">
            <a:tint val="50000"/>
            <a:hueOff val="0"/>
            <a:satOff val="0"/>
            <a:lumOff val="0"/>
            <a:alphaOff val="0"/>
          </a:schemeClr>
        </a:solidFill>
        <a:ln>
          <a:noFill/>
        </a:ln>
        <a:effectLst/>
        <a:sp3d z="5715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E63D27D8-8412-4A5E-BA35-B879F9AEB128}">
      <dsp:nvSpPr>
        <dsp:cNvPr id="0" name=""/>
        <dsp:cNvSpPr/>
      </dsp:nvSpPr>
      <dsp:spPr>
        <a:xfrm rot="10800000">
          <a:off x="1448575" y="1191533"/>
          <a:ext cx="5295940" cy="458541"/>
        </a:xfrm>
        <a:prstGeom prst="homePlate">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202204" tIns="53340" rIns="99568" bIns="53340" numCol="1" spcCol="1270" anchor="ctr" anchorCtr="0">
          <a:noAutofit/>
        </a:bodyPr>
        <a:lstStyle/>
        <a:p>
          <a:pPr lvl="0" algn="ctr" defTabSz="622300" rtl="0">
            <a:lnSpc>
              <a:spcPct val="90000"/>
            </a:lnSpc>
            <a:spcBef>
              <a:spcPct val="0"/>
            </a:spcBef>
            <a:spcAft>
              <a:spcPct val="35000"/>
            </a:spcAft>
          </a:pPr>
          <a:r>
            <a:rPr lang="tr-TR" sz="1400" b="1" kern="1200" baseline="0" smtClean="0"/>
            <a:t>1) </a:t>
          </a:r>
          <a:r>
            <a:rPr lang="de-DE" sz="1400" b="1" kern="1200" baseline="0" smtClean="0"/>
            <a:t>Aus dem Ausland stammend</a:t>
          </a:r>
          <a:r>
            <a:rPr lang="tr-TR" sz="1400" b="1" kern="1200" baseline="0" smtClean="0"/>
            <a:t>;</a:t>
          </a:r>
          <a:endParaRPr lang="de-DE" sz="1400" kern="1200"/>
        </a:p>
      </dsp:txBody>
      <dsp:txXfrm rot="10800000">
        <a:off x="1563210" y="1191533"/>
        <a:ext cx="5181305" cy="458541"/>
      </dsp:txXfrm>
    </dsp:sp>
    <dsp:sp modelId="{297C0976-4981-4E28-ABB6-A0923FDDDD47}">
      <dsp:nvSpPr>
        <dsp:cNvPr id="0" name=""/>
        <dsp:cNvSpPr/>
      </dsp:nvSpPr>
      <dsp:spPr>
        <a:xfrm>
          <a:off x="1219304" y="1191533"/>
          <a:ext cx="458541" cy="458541"/>
        </a:xfrm>
        <a:prstGeom prst="ellipse">
          <a:avLst/>
        </a:prstGeom>
        <a:solidFill>
          <a:schemeClr val="accent1">
            <a:tint val="50000"/>
            <a:hueOff val="0"/>
            <a:satOff val="0"/>
            <a:lumOff val="0"/>
            <a:alphaOff val="0"/>
          </a:schemeClr>
        </a:solidFill>
        <a:ln>
          <a:noFill/>
        </a:ln>
        <a:effectLst/>
        <a:sp3d z="5715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965BD527-DD65-4FA5-81E1-378881F38143}">
      <dsp:nvSpPr>
        <dsp:cNvPr id="0" name=""/>
        <dsp:cNvSpPr/>
      </dsp:nvSpPr>
      <dsp:spPr>
        <a:xfrm rot="10800000">
          <a:off x="1448575" y="1786953"/>
          <a:ext cx="5295940" cy="458541"/>
        </a:xfrm>
        <a:prstGeom prst="homePlate">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202204" tIns="53340" rIns="99568" bIns="53340" numCol="1" spcCol="1270" anchor="ctr" anchorCtr="0">
          <a:noAutofit/>
        </a:bodyPr>
        <a:lstStyle/>
        <a:p>
          <a:pPr lvl="0" algn="ctr" defTabSz="622300" rtl="0">
            <a:lnSpc>
              <a:spcPct val="90000"/>
            </a:lnSpc>
            <a:spcBef>
              <a:spcPct val="0"/>
            </a:spcBef>
            <a:spcAft>
              <a:spcPct val="35000"/>
            </a:spcAft>
          </a:pPr>
          <a:r>
            <a:rPr lang="de-DE" sz="1400" i="1" kern="1200" baseline="0" smtClean="0"/>
            <a:t>Barkapital in Form von durch die Zentralbank der </a:t>
          </a:r>
          <a:br>
            <a:rPr lang="de-DE" sz="1400" i="1" kern="1200" baseline="0" smtClean="0"/>
          </a:br>
          <a:r>
            <a:rPr lang="de-DE" sz="1400" i="1" kern="1200" baseline="0" smtClean="0"/>
            <a:t>Republik wechsel- und handelbarer Geldwährung;</a:t>
          </a:r>
          <a:endParaRPr lang="de-DE" sz="1400" kern="1200"/>
        </a:p>
      </dsp:txBody>
      <dsp:txXfrm rot="10800000">
        <a:off x="1563210" y="1786953"/>
        <a:ext cx="5181305" cy="458541"/>
      </dsp:txXfrm>
    </dsp:sp>
    <dsp:sp modelId="{E285BBCE-0105-4E1C-9970-B24E4AADE8BB}">
      <dsp:nvSpPr>
        <dsp:cNvPr id="0" name=""/>
        <dsp:cNvSpPr/>
      </dsp:nvSpPr>
      <dsp:spPr>
        <a:xfrm>
          <a:off x="1219304" y="1786953"/>
          <a:ext cx="458541" cy="458541"/>
        </a:xfrm>
        <a:prstGeom prst="ellipse">
          <a:avLst/>
        </a:prstGeom>
        <a:solidFill>
          <a:schemeClr val="accent1">
            <a:tint val="50000"/>
            <a:hueOff val="0"/>
            <a:satOff val="0"/>
            <a:lumOff val="0"/>
            <a:alphaOff val="0"/>
          </a:schemeClr>
        </a:solidFill>
        <a:ln>
          <a:noFill/>
        </a:ln>
        <a:effectLst/>
        <a:sp3d z="5715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19CBE966-C852-499F-89ED-1545877BB348}">
      <dsp:nvSpPr>
        <dsp:cNvPr id="0" name=""/>
        <dsp:cNvSpPr/>
      </dsp:nvSpPr>
      <dsp:spPr>
        <a:xfrm rot="10800000">
          <a:off x="1448575" y="2382373"/>
          <a:ext cx="5295940" cy="458541"/>
        </a:xfrm>
        <a:prstGeom prst="homePlate">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202204" tIns="53340" rIns="99568" bIns="53340" numCol="1" spcCol="1270" anchor="ctr" anchorCtr="0">
          <a:noAutofit/>
        </a:bodyPr>
        <a:lstStyle/>
        <a:p>
          <a:pPr lvl="0" algn="ctr" defTabSz="622300" rtl="0">
            <a:lnSpc>
              <a:spcPct val="90000"/>
            </a:lnSpc>
            <a:spcBef>
              <a:spcPct val="0"/>
            </a:spcBef>
            <a:spcAft>
              <a:spcPct val="35000"/>
            </a:spcAft>
          </a:pPr>
          <a:r>
            <a:rPr lang="de-DE" sz="1400" i="1" kern="1200" baseline="0" smtClean="0"/>
            <a:t>Mobiles Vermögen von Gesellschaften </a:t>
          </a:r>
          <a:br>
            <a:rPr lang="de-DE" sz="1400" i="1" kern="1200" baseline="0" smtClean="0"/>
          </a:br>
          <a:r>
            <a:rPr lang="de-DE" sz="1400" i="1" kern="1200" baseline="0" smtClean="0"/>
            <a:t>(ausgenommen sind Staatsanleihen);</a:t>
          </a:r>
          <a:endParaRPr lang="de-DE" sz="1400" kern="1200"/>
        </a:p>
      </dsp:txBody>
      <dsp:txXfrm rot="10800000">
        <a:off x="1563210" y="2382373"/>
        <a:ext cx="5181305" cy="458541"/>
      </dsp:txXfrm>
    </dsp:sp>
    <dsp:sp modelId="{9FBE6DD5-21FA-442A-AFCC-BB0BB87A8725}">
      <dsp:nvSpPr>
        <dsp:cNvPr id="0" name=""/>
        <dsp:cNvSpPr/>
      </dsp:nvSpPr>
      <dsp:spPr>
        <a:xfrm>
          <a:off x="1219304" y="2382373"/>
          <a:ext cx="458541" cy="458541"/>
        </a:xfrm>
        <a:prstGeom prst="ellipse">
          <a:avLst/>
        </a:prstGeom>
        <a:solidFill>
          <a:schemeClr val="accent1">
            <a:tint val="50000"/>
            <a:hueOff val="0"/>
            <a:satOff val="0"/>
            <a:lumOff val="0"/>
            <a:alphaOff val="0"/>
          </a:schemeClr>
        </a:solidFill>
        <a:ln>
          <a:noFill/>
        </a:ln>
        <a:effectLst/>
        <a:sp3d z="5715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D3AE4EA0-6960-42B3-A165-4EE6C6582D23}">
      <dsp:nvSpPr>
        <dsp:cNvPr id="0" name=""/>
        <dsp:cNvSpPr/>
      </dsp:nvSpPr>
      <dsp:spPr>
        <a:xfrm rot="10800000">
          <a:off x="1448575" y="2977793"/>
          <a:ext cx="5295940" cy="458541"/>
        </a:xfrm>
        <a:prstGeom prst="homePlate">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202204" tIns="53340" rIns="99568" bIns="53340" numCol="1" spcCol="1270" anchor="ctr" anchorCtr="0">
          <a:noAutofit/>
        </a:bodyPr>
        <a:lstStyle/>
        <a:p>
          <a:pPr lvl="0" algn="ctr" defTabSz="622300" rtl="0">
            <a:lnSpc>
              <a:spcPct val="90000"/>
            </a:lnSpc>
            <a:spcBef>
              <a:spcPct val="0"/>
            </a:spcBef>
            <a:spcAft>
              <a:spcPct val="35000"/>
            </a:spcAft>
          </a:pPr>
          <a:r>
            <a:rPr lang="de-DE" sz="1400" i="1" kern="1200" baseline="0" smtClean="0"/>
            <a:t>Maschinen und sonstige Ausstattung; </a:t>
          </a:r>
          <a:endParaRPr lang="de-DE" sz="1400" kern="1200"/>
        </a:p>
      </dsp:txBody>
      <dsp:txXfrm rot="10800000">
        <a:off x="1563210" y="2977793"/>
        <a:ext cx="5181305" cy="458541"/>
      </dsp:txXfrm>
    </dsp:sp>
    <dsp:sp modelId="{6BBADB2C-B25B-4805-A2B6-489CC2A8E9CC}">
      <dsp:nvSpPr>
        <dsp:cNvPr id="0" name=""/>
        <dsp:cNvSpPr/>
      </dsp:nvSpPr>
      <dsp:spPr>
        <a:xfrm>
          <a:off x="1219304" y="2977793"/>
          <a:ext cx="458541" cy="458541"/>
        </a:xfrm>
        <a:prstGeom prst="ellipse">
          <a:avLst/>
        </a:prstGeom>
        <a:solidFill>
          <a:schemeClr val="accent1">
            <a:tint val="50000"/>
            <a:hueOff val="0"/>
            <a:satOff val="0"/>
            <a:lumOff val="0"/>
            <a:alphaOff val="0"/>
          </a:schemeClr>
        </a:solidFill>
        <a:ln>
          <a:noFill/>
        </a:ln>
        <a:effectLst/>
        <a:sp3d z="5715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A927F60C-0BFD-4E60-986D-908E85ECE7ED}">
      <dsp:nvSpPr>
        <dsp:cNvPr id="0" name=""/>
        <dsp:cNvSpPr/>
      </dsp:nvSpPr>
      <dsp:spPr>
        <a:xfrm rot="10800000">
          <a:off x="1448575" y="3573213"/>
          <a:ext cx="5295940" cy="458541"/>
        </a:xfrm>
        <a:prstGeom prst="homePlate">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202204" tIns="53340" rIns="99568" bIns="53340" numCol="1" spcCol="1270" anchor="ctr" anchorCtr="0">
          <a:noAutofit/>
        </a:bodyPr>
        <a:lstStyle/>
        <a:p>
          <a:pPr lvl="0" algn="ctr" defTabSz="622300" rtl="0">
            <a:lnSpc>
              <a:spcPct val="90000"/>
            </a:lnSpc>
            <a:spcBef>
              <a:spcPct val="0"/>
            </a:spcBef>
            <a:spcAft>
              <a:spcPct val="35000"/>
            </a:spcAft>
          </a:pPr>
          <a:r>
            <a:rPr lang="de-DE" sz="1400" i="1" kern="1200" baseline="0" smtClean="0"/>
            <a:t>Gewerbliche und geistige Eigentumsrechte;</a:t>
          </a:r>
          <a:endParaRPr lang="de-DE" sz="1400" kern="1200"/>
        </a:p>
      </dsp:txBody>
      <dsp:txXfrm rot="10800000">
        <a:off x="1563210" y="3573213"/>
        <a:ext cx="5181305" cy="458541"/>
      </dsp:txXfrm>
    </dsp:sp>
    <dsp:sp modelId="{8AEC3FB3-7DC1-4B96-AE6E-71E7D513A3AB}">
      <dsp:nvSpPr>
        <dsp:cNvPr id="0" name=""/>
        <dsp:cNvSpPr/>
      </dsp:nvSpPr>
      <dsp:spPr>
        <a:xfrm>
          <a:off x="1219304" y="3573213"/>
          <a:ext cx="458541" cy="458541"/>
        </a:xfrm>
        <a:prstGeom prst="ellipse">
          <a:avLst/>
        </a:prstGeom>
        <a:solidFill>
          <a:schemeClr val="accent1">
            <a:tint val="50000"/>
            <a:hueOff val="0"/>
            <a:satOff val="0"/>
            <a:lumOff val="0"/>
            <a:alphaOff val="0"/>
          </a:schemeClr>
        </a:solidFill>
        <a:ln>
          <a:noFill/>
        </a:ln>
        <a:effectLst/>
        <a:sp3d z="57150" extrusionH="63500" contourW="12700" prstMaterial="matte">
          <a:contourClr>
            <a:schemeClr val="lt1"/>
          </a:contourClr>
        </a:sp3d>
      </dsp:spPr>
      <dsp:style>
        <a:lnRef idx="0">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B895F6-6B4A-4E2A-AB12-A7695B0D3EC9}">
      <dsp:nvSpPr>
        <dsp:cNvPr id="0" name=""/>
        <dsp:cNvSpPr/>
      </dsp:nvSpPr>
      <dsp:spPr>
        <a:xfrm rot="10800000">
          <a:off x="1320681" y="2240"/>
          <a:ext cx="4788533" cy="458189"/>
        </a:xfrm>
        <a:prstGeom prst="homePlate">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202049" tIns="53340" rIns="99568" bIns="53340" numCol="1" spcCol="1270" anchor="ctr" anchorCtr="0">
          <a:noAutofit/>
        </a:bodyPr>
        <a:lstStyle/>
        <a:p>
          <a:pPr lvl="0" algn="ctr" defTabSz="622300" rtl="0">
            <a:lnSpc>
              <a:spcPct val="90000"/>
            </a:lnSpc>
            <a:spcBef>
              <a:spcPct val="0"/>
            </a:spcBef>
            <a:spcAft>
              <a:spcPct val="35000"/>
            </a:spcAft>
          </a:pPr>
          <a:r>
            <a:rPr lang="tr-TR" sz="1400" b="1" kern="1200" baseline="0" dirty="0" smtClean="0"/>
            <a:t>2) </a:t>
          </a:r>
          <a:r>
            <a:rPr lang="de-DE" sz="1400" b="1" kern="1200" baseline="0" dirty="0" smtClean="0"/>
            <a:t>Im Inland sichergestellte</a:t>
          </a:r>
          <a:r>
            <a:rPr lang="tr-TR" sz="1400" b="1" kern="1200" baseline="0" dirty="0" smtClean="0"/>
            <a:t>; </a:t>
          </a:r>
          <a:endParaRPr lang="de-DE" sz="1400" kern="1200" dirty="0"/>
        </a:p>
      </dsp:txBody>
      <dsp:txXfrm rot="10800000">
        <a:off x="1435228" y="2240"/>
        <a:ext cx="4673986" cy="458189"/>
      </dsp:txXfrm>
    </dsp:sp>
    <dsp:sp modelId="{E8DD5910-8160-4013-9F5B-F240A7CF87A1}">
      <dsp:nvSpPr>
        <dsp:cNvPr id="0" name=""/>
        <dsp:cNvSpPr/>
      </dsp:nvSpPr>
      <dsp:spPr>
        <a:xfrm>
          <a:off x="1091586" y="2240"/>
          <a:ext cx="458189" cy="458189"/>
        </a:xfrm>
        <a:prstGeom prst="ellipse">
          <a:avLst/>
        </a:prstGeom>
        <a:solidFill>
          <a:schemeClr val="accent1">
            <a:tint val="50000"/>
            <a:hueOff val="0"/>
            <a:satOff val="0"/>
            <a:lumOff val="0"/>
            <a:alphaOff val="0"/>
          </a:schemeClr>
        </a:solidFill>
        <a:ln>
          <a:noFill/>
        </a:ln>
        <a:effectLst/>
        <a:sp3d z="5715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3FC269F8-EBE9-43E2-B582-7D1927D61896}">
      <dsp:nvSpPr>
        <dsp:cNvPr id="0" name=""/>
        <dsp:cNvSpPr/>
      </dsp:nvSpPr>
      <dsp:spPr>
        <a:xfrm rot="10800000">
          <a:off x="1320681" y="597203"/>
          <a:ext cx="4788533" cy="458189"/>
        </a:xfrm>
        <a:prstGeom prst="homePlate">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202049" tIns="53340" rIns="99568" bIns="53340" numCol="1" spcCol="1270" anchor="ctr" anchorCtr="0">
          <a:noAutofit/>
        </a:bodyPr>
        <a:lstStyle/>
        <a:p>
          <a:pPr lvl="0" algn="ctr" defTabSz="622300" rtl="0">
            <a:lnSpc>
              <a:spcPct val="90000"/>
            </a:lnSpc>
            <a:spcBef>
              <a:spcPct val="0"/>
            </a:spcBef>
            <a:spcAft>
              <a:spcPct val="35000"/>
            </a:spcAft>
          </a:pPr>
          <a:r>
            <a:rPr lang="de-DE" sz="1400" i="1" kern="1200" baseline="0" dirty="0" smtClean="0"/>
            <a:t>Gewinne, Umsätze, Forderungen </a:t>
          </a:r>
          <a:endParaRPr lang="de-DE" sz="1400" kern="1200" dirty="0"/>
        </a:p>
      </dsp:txBody>
      <dsp:txXfrm rot="10800000">
        <a:off x="1435228" y="597203"/>
        <a:ext cx="4673986" cy="458189"/>
      </dsp:txXfrm>
    </dsp:sp>
    <dsp:sp modelId="{D9F47D1D-C3A9-42C1-8CB1-1B26434DBD41}">
      <dsp:nvSpPr>
        <dsp:cNvPr id="0" name=""/>
        <dsp:cNvSpPr/>
      </dsp:nvSpPr>
      <dsp:spPr>
        <a:xfrm>
          <a:off x="1091586" y="597203"/>
          <a:ext cx="458189" cy="458189"/>
        </a:xfrm>
        <a:prstGeom prst="ellipse">
          <a:avLst/>
        </a:prstGeom>
        <a:solidFill>
          <a:schemeClr val="accent1">
            <a:tint val="50000"/>
            <a:hueOff val="0"/>
            <a:satOff val="0"/>
            <a:lumOff val="0"/>
            <a:alphaOff val="0"/>
          </a:schemeClr>
        </a:solidFill>
        <a:ln>
          <a:noFill/>
        </a:ln>
        <a:effectLst/>
        <a:sp3d z="5715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6B83EADA-BE39-4429-96B1-41FA88860E65}">
      <dsp:nvSpPr>
        <dsp:cNvPr id="0" name=""/>
        <dsp:cNvSpPr/>
      </dsp:nvSpPr>
      <dsp:spPr>
        <a:xfrm rot="10800000">
          <a:off x="1320681" y="1192166"/>
          <a:ext cx="4788533" cy="458189"/>
        </a:xfrm>
        <a:prstGeom prst="homePlate">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202049" tIns="53340" rIns="99568" bIns="53340" numCol="1" spcCol="1270" anchor="ctr" anchorCtr="0">
          <a:noAutofit/>
        </a:bodyPr>
        <a:lstStyle/>
        <a:p>
          <a:pPr lvl="0" algn="ctr" defTabSz="622300">
            <a:lnSpc>
              <a:spcPct val="90000"/>
            </a:lnSpc>
            <a:spcBef>
              <a:spcPct val="0"/>
            </a:spcBef>
            <a:spcAft>
              <a:spcPct val="35000"/>
            </a:spcAft>
          </a:pPr>
          <a:r>
            <a:rPr lang="de-DE" sz="1400" kern="1200" dirty="0" smtClean="0"/>
            <a:t>	und sonstige finanzielle Werte,</a:t>
          </a:r>
          <a:endParaRPr lang="de-DE" sz="1400" kern="1200" dirty="0"/>
        </a:p>
      </dsp:txBody>
      <dsp:txXfrm rot="10800000">
        <a:off x="1435228" y="1192166"/>
        <a:ext cx="4673986" cy="458189"/>
      </dsp:txXfrm>
    </dsp:sp>
    <dsp:sp modelId="{AAC07D91-C1AB-4C85-8DAD-8066C1E0D061}">
      <dsp:nvSpPr>
        <dsp:cNvPr id="0" name=""/>
        <dsp:cNvSpPr/>
      </dsp:nvSpPr>
      <dsp:spPr>
        <a:xfrm>
          <a:off x="1091586" y="1192166"/>
          <a:ext cx="458189" cy="458189"/>
        </a:xfrm>
        <a:prstGeom prst="ellipse">
          <a:avLst/>
        </a:prstGeom>
        <a:solidFill>
          <a:schemeClr val="accent1">
            <a:tint val="50000"/>
            <a:hueOff val="0"/>
            <a:satOff val="0"/>
            <a:lumOff val="0"/>
            <a:alphaOff val="0"/>
          </a:schemeClr>
        </a:solidFill>
        <a:ln>
          <a:noFill/>
        </a:ln>
        <a:effectLst/>
        <a:sp3d z="5715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554D4DD8-575E-414D-A628-D5898DABF17D}">
      <dsp:nvSpPr>
        <dsp:cNvPr id="0" name=""/>
        <dsp:cNvSpPr/>
      </dsp:nvSpPr>
      <dsp:spPr>
        <a:xfrm rot="10800000">
          <a:off x="1320681" y="1787129"/>
          <a:ext cx="4788533" cy="458189"/>
        </a:xfrm>
        <a:prstGeom prst="homePlate">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202049" tIns="53340" rIns="99568" bIns="53340" numCol="1" spcCol="1270" anchor="ctr" anchorCtr="0">
          <a:noAutofit/>
        </a:bodyPr>
        <a:lstStyle/>
        <a:p>
          <a:pPr lvl="0" algn="ctr" defTabSz="622300">
            <a:lnSpc>
              <a:spcPct val="90000"/>
            </a:lnSpc>
            <a:spcBef>
              <a:spcPct val="0"/>
            </a:spcBef>
            <a:spcAft>
              <a:spcPct val="35000"/>
            </a:spcAft>
          </a:pPr>
          <a:r>
            <a:rPr lang="de-DE" sz="1400" kern="1200" dirty="0" smtClean="0"/>
            <a:t>die im Inland erwirtschaftet werden.</a:t>
          </a:r>
          <a:endParaRPr lang="de-DE" sz="1400" kern="1200" dirty="0"/>
        </a:p>
      </dsp:txBody>
      <dsp:txXfrm rot="10800000">
        <a:off x="1435228" y="1787129"/>
        <a:ext cx="4673986" cy="458189"/>
      </dsp:txXfrm>
    </dsp:sp>
    <dsp:sp modelId="{67AC7581-BAEF-42FC-8537-F4E49B5C412E}">
      <dsp:nvSpPr>
        <dsp:cNvPr id="0" name=""/>
        <dsp:cNvSpPr/>
      </dsp:nvSpPr>
      <dsp:spPr>
        <a:xfrm>
          <a:off x="1091586" y="1787129"/>
          <a:ext cx="458189" cy="458189"/>
        </a:xfrm>
        <a:prstGeom prst="ellipse">
          <a:avLst/>
        </a:prstGeom>
        <a:solidFill>
          <a:schemeClr val="accent1">
            <a:tint val="50000"/>
            <a:hueOff val="0"/>
            <a:satOff val="0"/>
            <a:lumOff val="0"/>
            <a:alphaOff val="0"/>
          </a:schemeClr>
        </a:solidFill>
        <a:ln>
          <a:noFill/>
        </a:ln>
        <a:effectLst/>
        <a:sp3d z="5715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4B20D79A-B03D-4AA5-9073-949CA1E3487E}">
      <dsp:nvSpPr>
        <dsp:cNvPr id="0" name=""/>
        <dsp:cNvSpPr/>
      </dsp:nvSpPr>
      <dsp:spPr>
        <a:xfrm rot="10800000">
          <a:off x="1310865" y="2382091"/>
          <a:ext cx="4788533" cy="458189"/>
        </a:xfrm>
        <a:prstGeom prst="homePlate">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202049" tIns="53340" rIns="99568" bIns="53340" numCol="1" spcCol="1270" anchor="ctr" anchorCtr="0">
          <a:noAutofit/>
        </a:bodyPr>
        <a:lstStyle/>
        <a:p>
          <a:pPr lvl="0" algn="ctr" defTabSz="622300" rtl="0">
            <a:lnSpc>
              <a:spcPct val="90000"/>
            </a:lnSpc>
            <a:spcBef>
              <a:spcPct val="0"/>
            </a:spcBef>
            <a:spcAft>
              <a:spcPct val="35000"/>
            </a:spcAft>
          </a:pPr>
          <a:r>
            <a:rPr lang="de-DE" sz="1400" b="1" kern="1200" baseline="0" dirty="0" smtClean="0"/>
            <a:t>3) Investition mittels dieser wirtschaftlichen Möglichkeiten in folgende Formen:</a:t>
          </a:r>
          <a:endParaRPr lang="de-DE" sz="1400" kern="1200" dirty="0"/>
        </a:p>
      </dsp:txBody>
      <dsp:txXfrm rot="10800000">
        <a:off x="1425412" y="2382091"/>
        <a:ext cx="4673986" cy="458189"/>
      </dsp:txXfrm>
    </dsp:sp>
    <dsp:sp modelId="{C4D3A80D-7827-434B-9D67-4CBB79826D0E}">
      <dsp:nvSpPr>
        <dsp:cNvPr id="0" name=""/>
        <dsp:cNvSpPr/>
      </dsp:nvSpPr>
      <dsp:spPr>
        <a:xfrm>
          <a:off x="1091586" y="2382091"/>
          <a:ext cx="458189" cy="458189"/>
        </a:xfrm>
        <a:prstGeom prst="ellipse">
          <a:avLst/>
        </a:prstGeom>
        <a:solidFill>
          <a:schemeClr val="accent1">
            <a:tint val="50000"/>
            <a:hueOff val="0"/>
            <a:satOff val="0"/>
            <a:lumOff val="0"/>
            <a:alphaOff val="0"/>
          </a:schemeClr>
        </a:solidFill>
        <a:ln>
          <a:noFill/>
        </a:ln>
        <a:effectLst/>
        <a:sp3d z="5715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99A35CB7-3272-48B9-BF3A-41CF8342C85E}">
      <dsp:nvSpPr>
        <dsp:cNvPr id="0" name=""/>
        <dsp:cNvSpPr/>
      </dsp:nvSpPr>
      <dsp:spPr>
        <a:xfrm rot="10800000">
          <a:off x="1320681" y="2977054"/>
          <a:ext cx="4788533" cy="458189"/>
        </a:xfrm>
        <a:prstGeom prst="homePlate">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202049" tIns="53340" rIns="99568" bIns="53340" numCol="1" spcCol="1270" anchor="ctr" anchorCtr="0">
          <a:noAutofit/>
        </a:bodyPr>
        <a:lstStyle/>
        <a:p>
          <a:pPr lvl="0" algn="ctr" defTabSz="622300">
            <a:lnSpc>
              <a:spcPct val="90000"/>
            </a:lnSpc>
            <a:spcBef>
              <a:spcPct val="0"/>
            </a:spcBef>
            <a:spcAft>
              <a:spcPct val="35000"/>
            </a:spcAft>
          </a:pPr>
          <a:r>
            <a:rPr lang="de-DE" sz="1400" i="1" kern="1200" baseline="0" dirty="0" smtClean="0"/>
            <a:t>Gründung einer neuen Gesellschaft oder einer Zweigstelle;</a:t>
          </a:r>
          <a:endParaRPr lang="de-DE" sz="1400" kern="1200" dirty="0"/>
        </a:p>
      </dsp:txBody>
      <dsp:txXfrm rot="10800000">
        <a:off x="1435228" y="2977054"/>
        <a:ext cx="4673986" cy="458189"/>
      </dsp:txXfrm>
    </dsp:sp>
    <dsp:sp modelId="{84339B81-6465-4FA2-B8C6-11CEAAD19EE3}">
      <dsp:nvSpPr>
        <dsp:cNvPr id="0" name=""/>
        <dsp:cNvSpPr/>
      </dsp:nvSpPr>
      <dsp:spPr>
        <a:xfrm>
          <a:off x="1091586" y="2977054"/>
          <a:ext cx="458189" cy="458189"/>
        </a:xfrm>
        <a:prstGeom prst="ellipse">
          <a:avLst/>
        </a:prstGeom>
        <a:solidFill>
          <a:schemeClr val="accent1">
            <a:tint val="50000"/>
            <a:hueOff val="0"/>
            <a:satOff val="0"/>
            <a:lumOff val="0"/>
            <a:alphaOff val="0"/>
          </a:schemeClr>
        </a:solidFill>
        <a:ln>
          <a:noFill/>
        </a:ln>
        <a:effectLst/>
        <a:sp3d z="5715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9DA0C5B7-408F-4387-A25D-835348A2F0D4}">
      <dsp:nvSpPr>
        <dsp:cNvPr id="0" name=""/>
        <dsp:cNvSpPr/>
      </dsp:nvSpPr>
      <dsp:spPr>
        <a:xfrm rot="10800000">
          <a:off x="1320681" y="3572017"/>
          <a:ext cx="4788533" cy="458189"/>
        </a:xfrm>
        <a:prstGeom prst="homePlate">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202049" tIns="45720" rIns="85344" bIns="45720" numCol="1" spcCol="1270" anchor="ctr" anchorCtr="0">
          <a:noAutofit/>
        </a:bodyPr>
        <a:lstStyle/>
        <a:p>
          <a:pPr lvl="0" algn="ctr" defTabSz="533400" rtl="0">
            <a:lnSpc>
              <a:spcPct val="90000"/>
            </a:lnSpc>
            <a:spcBef>
              <a:spcPct val="0"/>
            </a:spcBef>
            <a:spcAft>
              <a:spcPct val="35000"/>
            </a:spcAft>
          </a:pPr>
          <a:r>
            <a:rPr lang="de-DE" sz="1200" i="1" kern="1200" baseline="0" dirty="0" smtClean="0"/>
            <a:t>Beteiligung an Gesellschaften außerhalb der Börse oder an der Börse mit einer Mindestquote von 10 % an Anteilen oder Stimmrechten</a:t>
          </a:r>
          <a:r>
            <a:rPr lang="de-DE" sz="1400" i="1" kern="1200" baseline="0" dirty="0" smtClean="0"/>
            <a:t>. </a:t>
          </a:r>
          <a:endParaRPr lang="de-DE" sz="1400" kern="1200" dirty="0"/>
        </a:p>
      </dsp:txBody>
      <dsp:txXfrm rot="10800000">
        <a:off x="1435228" y="3572017"/>
        <a:ext cx="4673986" cy="458189"/>
      </dsp:txXfrm>
    </dsp:sp>
    <dsp:sp modelId="{29FB6011-A5EF-43AB-A31E-74DCC218F1F0}">
      <dsp:nvSpPr>
        <dsp:cNvPr id="0" name=""/>
        <dsp:cNvSpPr/>
      </dsp:nvSpPr>
      <dsp:spPr>
        <a:xfrm>
          <a:off x="1091586" y="3572017"/>
          <a:ext cx="458189" cy="458189"/>
        </a:xfrm>
        <a:prstGeom prst="ellipse">
          <a:avLst/>
        </a:prstGeom>
        <a:solidFill>
          <a:schemeClr val="accent1">
            <a:tint val="50000"/>
            <a:hueOff val="0"/>
            <a:satOff val="0"/>
            <a:lumOff val="0"/>
            <a:alphaOff val="0"/>
          </a:schemeClr>
        </a:solidFill>
        <a:ln>
          <a:noFill/>
        </a:ln>
        <a:effectLst/>
        <a:sp3d z="57150" extrusionH="63500" contourW="12700" prstMaterial="matte">
          <a:contourClr>
            <a:schemeClr val="lt1"/>
          </a:contourClr>
        </a:sp3d>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1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3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6.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7.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8.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5.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56.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5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7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3.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4.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5.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6.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7.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8.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9.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0.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1.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2.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3.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4.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5.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6.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7.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8.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9.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0.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1.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2.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3.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4.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5.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68F1E11-AFC4-4697-B51B-808E37C41FD5}" type="datetimeFigureOut">
              <a:rPr lang="de-DE" smtClean="0"/>
              <a:pPr/>
              <a:t>09.04.2013</a:t>
            </a:fld>
            <a:endParaRPr lang="de-DE"/>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EDE7ACB-E0B7-441F-A414-89AD4199D4FA}" type="slidenum">
              <a:rPr lang="de-DE" smtClean="0"/>
              <a:pPr/>
              <a:t>‹Nr.›</a:t>
            </a:fld>
            <a:endParaRPr lang="de-DE"/>
          </a:p>
        </p:txBody>
      </p:sp>
    </p:spTree>
    <p:extLst>
      <p:ext uri="{BB962C8B-B14F-4D97-AF65-F5344CB8AC3E}">
        <p14:creationId xmlns:p14="http://schemas.microsoft.com/office/powerpoint/2010/main" val="17996412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971600" y="2420888"/>
            <a:ext cx="6480720" cy="648072"/>
          </a:xfrm>
        </p:spPr>
        <p:txBody>
          <a:bodyPr anchor="t" anchorCtr="0"/>
          <a:lstStyle>
            <a:lvl1pPr algn="l">
              <a:defRPr b="0" kern="0" baseline="0">
                <a:solidFill>
                  <a:srgbClr val="353330"/>
                </a:solidFill>
                <a:latin typeface="Arial" pitchFamily="34" charset="0"/>
                <a:cs typeface="Arial" pitchFamily="34" charset="0"/>
              </a:defRPr>
            </a:lvl1pPr>
          </a:lstStyle>
          <a:p>
            <a:r>
              <a:rPr lang="de-DE" dirty="0" smtClean="0"/>
              <a:t>Titel des Vortrags</a:t>
            </a:r>
            <a:endParaRPr lang="de-DE" dirty="0"/>
          </a:p>
        </p:txBody>
      </p:sp>
      <p:sp>
        <p:nvSpPr>
          <p:cNvPr id="4" name="Datumsplatzhalter 3"/>
          <p:cNvSpPr>
            <a:spLocks noGrp="1"/>
          </p:cNvSpPr>
          <p:nvPr>
            <p:ph type="dt" sz="half" idx="10"/>
          </p:nvPr>
        </p:nvSpPr>
        <p:spPr>
          <a:xfrm>
            <a:off x="251518" y="6309320"/>
            <a:ext cx="2339282" cy="412155"/>
          </a:xfrm>
        </p:spPr>
        <p:txBody>
          <a:bodyPr/>
          <a:lstStyle/>
          <a:p>
            <a:fld id="{E648A7C3-CEC8-4CD0-8E69-D28D5A169D04}" type="datetime1">
              <a:rPr lang="de-DE" smtClean="0"/>
              <a:pPr/>
              <a:t>09.04.2013</a:t>
            </a:fld>
            <a:endParaRPr lang="de-DE" dirty="0"/>
          </a:p>
        </p:txBody>
      </p:sp>
      <p:sp>
        <p:nvSpPr>
          <p:cNvPr id="5" name="Fußzeilenplatzhalter 4"/>
          <p:cNvSpPr>
            <a:spLocks noGrp="1"/>
          </p:cNvSpPr>
          <p:nvPr>
            <p:ph type="ftr" sz="quarter" idx="11"/>
          </p:nvPr>
        </p:nvSpPr>
        <p:spPr>
          <a:xfrm>
            <a:off x="2699792" y="6309320"/>
            <a:ext cx="3744416" cy="412155"/>
          </a:xfrm>
        </p:spPr>
        <p:txBody>
          <a:bodyPr/>
          <a:lstStyle>
            <a:lvl1pPr algn="l">
              <a:defRPr/>
            </a:lvl1pPr>
          </a:lstStyle>
          <a:p>
            <a:r>
              <a:rPr lang="de-DE" dirty="0" smtClean="0"/>
              <a:t>© www.gencer-coll.eu</a:t>
            </a:r>
            <a:endParaRPr lang="de-DE" dirty="0"/>
          </a:p>
        </p:txBody>
      </p:sp>
      <p:sp>
        <p:nvSpPr>
          <p:cNvPr id="6" name="Foliennummernplatzhalter 5"/>
          <p:cNvSpPr>
            <a:spLocks noGrp="1"/>
          </p:cNvSpPr>
          <p:nvPr>
            <p:ph type="sldNum" sz="quarter" idx="12"/>
          </p:nvPr>
        </p:nvSpPr>
        <p:spPr>
          <a:xfrm>
            <a:off x="6553200" y="6309320"/>
            <a:ext cx="2133600" cy="412155"/>
          </a:xfrm>
        </p:spPr>
        <p:txBody>
          <a:bodyPr/>
          <a:lstStyle/>
          <a:p>
            <a:fld id="{BEE2948E-B6F3-4081-9C2A-A2641D91FEA7}" type="slidenum">
              <a:rPr lang="de-DE" smtClean="0"/>
              <a:pPr/>
              <a:t>‹Nr.›</a:t>
            </a:fld>
            <a:endParaRPr lang="de-DE" dirty="0"/>
          </a:p>
        </p:txBody>
      </p:sp>
      <p:pic>
        <p:nvPicPr>
          <p:cNvPr id="14" name="Grafik 13" descr="2011-10-19_GC_KOMPETENZZENTRUM_DE.gif"/>
          <p:cNvPicPr>
            <a:picLocks noChangeAspect="1"/>
          </p:cNvPicPr>
          <p:nvPr userDrawn="1"/>
        </p:nvPicPr>
        <p:blipFill>
          <a:blip r:embed="rId2" cstate="print"/>
          <a:stretch>
            <a:fillRect/>
          </a:stretch>
        </p:blipFill>
        <p:spPr>
          <a:xfrm>
            <a:off x="251518" y="260649"/>
            <a:ext cx="3377385" cy="568062"/>
          </a:xfrm>
          <a:prstGeom prst="rect">
            <a:avLst/>
          </a:prstGeom>
        </p:spPr>
      </p:pic>
      <p:sp>
        <p:nvSpPr>
          <p:cNvPr id="8" name="Textplatzhalter 2"/>
          <p:cNvSpPr>
            <a:spLocks noGrp="1"/>
          </p:cNvSpPr>
          <p:nvPr>
            <p:ph idx="1" hasCustomPrompt="1"/>
          </p:nvPr>
        </p:nvSpPr>
        <p:spPr>
          <a:xfrm>
            <a:off x="971600" y="3429001"/>
            <a:ext cx="6480720" cy="1368152"/>
          </a:xfrm>
          <a:prstGeom prst="rect">
            <a:avLst/>
          </a:prstGeom>
        </p:spPr>
        <p:txBody>
          <a:bodyPr vert="horz" lIns="91440" tIns="45720" rIns="91440" bIns="45720" rtlCol="0">
            <a:normAutofit/>
          </a:bodyPr>
          <a:lstStyle>
            <a:lvl1pPr marL="0" indent="0">
              <a:buNone/>
              <a:defRPr sz="2000" kern="0" spc="0" baseline="0">
                <a:latin typeface="Arial" pitchFamily="34" charset="0"/>
                <a:cs typeface="Arial" pitchFamily="34" charset="0"/>
              </a:defRPr>
            </a:lvl1pPr>
          </a:lstStyle>
          <a:p>
            <a:pPr lvl="0"/>
            <a:r>
              <a:rPr lang="de-DE" dirty="0" smtClean="0"/>
              <a:t>Untertitel des Vortrags </a:t>
            </a:r>
          </a:p>
          <a:p>
            <a:pPr lvl="0"/>
            <a:r>
              <a:rPr lang="de-DE" dirty="0" smtClean="0"/>
              <a:t>Name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263DEAEF-1637-4FDA-BE0C-BD65E5165450}" type="datetime1">
              <a:rPr lang="de-DE" smtClean="0"/>
              <a:pPr/>
              <a:t>09.04.2013</a:t>
            </a:fld>
            <a:endParaRPr lang="de-DE"/>
          </a:p>
        </p:txBody>
      </p:sp>
      <p:sp>
        <p:nvSpPr>
          <p:cNvPr id="5" name="Fußzeilenplatzhalter 4"/>
          <p:cNvSpPr>
            <a:spLocks noGrp="1"/>
          </p:cNvSpPr>
          <p:nvPr>
            <p:ph type="ftr" sz="quarter" idx="11"/>
          </p:nvPr>
        </p:nvSpPr>
        <p:spPr/>
        <p:txBody>
          <a:bodyPr/>
          <a:lstStyle/>
          <a:p>
            <a:r>
              <a:rPr lang="de-DE" smtClean="0"/>
              <a:t>www.gencer-coll.eu</a:t>
            </a:r>
            <a:endParaRPr lang="de-DE" dirty="0"/>
          </a:p>
        </p:txBody>
      </p:sp>
      <p:sp>
        <p:nvSpPr>
          <p:cNvPr id="6" name="Foliennummernplatzhalter 5"/>
          <p:cNvSpPr>
            <a:spLocks noGrp="1"/>
          </p:cNvSpPr>
          <p:nvPr>
            <p:ph type="sldNum" sz="quarter" idx="12"/>
          </p:nvPr>
        </p:nvSpPr>
        <p:spPr/>
        <p:txBody>
          <a:bodyPr/>
          <a:lstStyle/>
          <a:p>
            <a:fld id="{BEE2948E-B6F3-4081-9C2A-A2641D91FEA7}" type="slidenum">
              <a:rPr lang="de-DE" smtClean="0"/>
              <a:pPr/>
              <a:t>‹Nr.›</a:t>
            </a:fld>
            <a:endParaRPr lang="de-DE"/>
          </a:p>
        </p:txBody>
      </p:sp>
      <p:pic>
        <p:nvPicPr>
          <p:cNvPr id="9" name="Grafik 8" descr="2011-10-19_GC_KOMPETENZZENTRUM_DE.gif"/>
          <p:cNvPicPr>
            <a:picLocks noChangeAspect="1"/>
          </p:cNvPicPr>
          <p:nvPr userDrawn="1"/>
        </p:nvPicPr>
        <p:blipFill>
          <a:blip r:embed="rId2" cstate="print"/>
          <a:stretch>
            <a:fillRect/>
          </a:stretch>
        </p:blipFill>
        <p:spPr>
          <a:xfrm>
            <a:off x="251518" y="260649"/>
            <a:ext cx="3377385" cy="568062"/>
          </a:xfrm>
          <a:prstGeom prst="rect">
            <a:avLst/>
          </a:prstGeom>
        </p:spPr>
      </p:pic>
      <p:sp>
        <p:nvSpPr>
          <p:cNvPr id="11" name="Titel 1"/>
          <p:cNvSpPr>
            <a:spLocks noGrp="1"/>
          </p:cNvSpPr>
          <p:nvPr>
            <p:ph type="title" hasCustomPrompt="1"/>
          </p:nvPr>
        </p:nvSpPr>
        <p:spPr>
          <a:xfrm>
            <a:off x="251518" y="1268760"/>
            <a:ext cx="7200802" cy="432048"/>
          </a:xfrm>
        </p:spPr>
        <p:txBody>
          <a:bodyPr anchor="t" anchorCtr="0"/>
          <a:lstStyle>
            <a:lvl1pPr algn="l">
              <a:defRPr sz="2400" b="1">
                <a:latin typeface="Arial" pitchFamily="34" charset="0"/>
                <a:cs typeface="Arial" pitchFamily="34" charset="0"/>
              </a:defRPr>
            </a:lvl1pPr>
          </a:lstStyle>
          <a:p>
            <a:r>
              <a:rPr lang="de-DE" dirty="0" smtClean="0"/>
              <a:t>Überschrift</a:t>
            </a:r>
            <a:endParaRPr lang="de-DE" dirty="0"/>
          </a:p>
        </p:txBody>
      </p:sp>
      <p:sp>
        <p:nvSpPr>
          <p:cNvPr id="12" name="Inhaltsplatzhalter 2"/>
          <p:cNvSpPr>
            <a:spLocks noGrp="1"/>
          </p:cNvSpPr>
          <p:nvPr>
            <p:ph sz="half" idx="1"/>
          </p:nvPr>
        </p:nvSpPr>
        <p:spPr>
          <a:xfrm>
            <a:off x="251518" y="1988840"/>
            <a:ext cx="7200802" cy="4032448"/>
          </a:xfrm>
          <a:prstGeom prst="rect">
            <a:avLst/>
          </a:prstGeom>
        </p:spPr>
        <p:txBody>
          <a:bodyPr/>
          <a:lstStyle>
            <a:lvl1pPr>
              <a:spcBef>
                <a:spcPts val="0"/>
              </a:spcBef>
              <a:defRPr sz="2400" kern="0" spc="0" baseline="0">
                <a:latin typeface="Arial" pitchFamily="34" charset="0"/>
                <a:cs typeface="Arial" pitchFamily="34" charset="0"/>
              </a:defRPr>
            </a:lvl1pPr>
            <a:lvl2pPr marL="623888" indent="-263525">
              <a:spcBef>
                <a:spcPts val="0"/>
              </a:spcBef>
              <a:buFont typeface="Arial" pitchFamily="34" charset="0"/>
              <a:buChar char="•"/>
              <a:defRPr sz="1800" kern="0" spc="0" baseline="0">
                <a:latin typeface="Arial" pitchFamily="34" charset="0"/>
                <a:cs typeface="Arial" pitchFamily="34" charset="0"/>
              </a:defRPr>
            </a:lvl2pPr>
            <a:lvl3pPr marL="896938" indent="-273050">
              <a:spcBef>
                <a:spcPts val="0"/>
              </a:spcBef>
              <a:buFont typeface="Arial" pitchFamily="34" charset="0"/>
              <a:buChar char="•"/>
              <a:defRPr sz="1800" kern="0" spc="0" baseline="0">
                <a:latin typeface="Arial" pitchFamily="34" charset="0"/>
                <a:cs typeface="Arial" pitchFamily="34" charset="0"/>
              </a:defRPr>
            </a:lvl3pPr>
            <a:lvl4pPr marL="1169988" indent="-273050">
              <a:spcBef>
                <a:spcPts val="0"/>
              </a:spcBef>
              <a:buFont typeface="Arial" pitchFamily="34" charset="0"/>
              <a:buChar char="•"/>
              <a:defRPr sz="1800" b="0" kern="0" spc="0" baseline="0">
                <a:latin typeface="Arial" pitchFamily="34" charset="0"/>
                <a:cs typeface="Arial" pitchFamily="34" charset="0"/>
              </a:defRPr>
            </a:lvl4pPr>
            <a:lvl5pPr marL="1455738" indent="-285750">
              <a:spcBef>
                <a:spcPts val="0"/>
              </a:spcBef>
              <a:buFont typeface="Arial" pitchFamily="34" charset="0"/>
              <a:buChar char="•"/>
              <a:defRPr sz="1800" kern="0" spc="0" baseline="0">
                <a:latin typeface="Arial" pitchFamily="34" charset="0"/>
                <a:cs typeface="Arial" pitchFamily="34" charset="0"/>
              </a:defRPr>
            </a:lvl5pPr>
            <a:lvl6pPr>
              <a:defRPr sz="1800"/>
            </a:lvl6pPr>
            <a:lvl7pPr>
              <a:defRPr sz="1800"/>
            </a:lvl7pPr>
            <a:lvl8pPr>
              <a:defRPr sz="1800"/>
            </a:lvl8pPr>
            <a:lvl9pPr>
              <a:defRPr sz="1800"/>
            </a:lvl9p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5" name="Datumsplatzhalter 4"/>
          <p:cNvSpPr>
            <a:spLocks noGrp="1"/>
          </p:cNvSpPr>
          <p:nvPr>
            <p:ph type="dt" sz="half" idx="10"/>
          </p:nvPr>
        </p:nvSpPr>
        <p:spPr/>
        <p:txBody>
          <a:bodyPr/>
          <a:lstStyle/>
          <a:p>
            <a:fld id="{CAA3578A-85F5-48B8-8372-2FD459CBD0CA}" type="datetime1">
              <a:rPr lang="de-DE" smtClean="0"/>
              <a:pPr/>
              <a:t>09.04.2013</a:t>
            </a:fld>
            <a:endParaRPr lang="de-DE"/>
          </a:p>
        </p:txBody>
      </p:sp>
      <p:sp>
        <p:nvSpPr>
          <p:cNvPr id="6" name="Fußzeilenplatzhalter 5"/>
          <p:cNvSpPr>
            <a:spLocks noGrp="1"/>
          </p:cNvSpPr>
          <p:nvPr>
            <p:ph type="ftr" sz="quarter" idx="11"/>
          </p:nvPr>
        </p:nvSpPr>
        <p:spPr/>
        <p:txBody>
          <a:bodyPr/>
          <a:lstStyle/>
          <a:p>
            <a:r>
              <a:rPr lang="de-DE" smtClean="0"/>
              <a:t>www.gencer-coll.eu</a:t>
            </a:r>
            <a:endParaRPr lang="de-DE" dirty="0"/>
          </a:p>
        </p:txBody>
      </p:sp>
      <p:sp>
        <p:nvSpPr>
          <p:cNvPr id="7" name="Foliennummernplatzhalter 6"/>
          <p:cNvSpPr>
            <a:spLocks noGrp="1"/>
          </p:cNvSpPr>
          <p:nvPr>
            <p:ph type="sldNum" sz="quarter" idx="12"/>
          </p:nvPr>
        </p:nvSpPr>
        <p:spPr/>
        <p:txBody>
          <a:bodyPr/>
          <a:lstStyle/>
          <a:p>
            <a:fld id="{BEE2948E-B6F3-4081-9C2A-A2641D91FEA7}" type="slidenum">
              <a:rPr lang="de-DE" smtClean="0"/>
              <a:pPr/>
              <a:t>‹Nr.›</a:t>
            </a:fld>
            <a:endParaRPr lang="de-DE"/>
          </a:p>
        </p:txBody>
      </p:sp>
      <p:pic>
        <p:nvPicPr>
          <p:cNvPr id="12" name="Grafik 11" descr="2011-10-19_GC_KOMPETENZZENTRUM_DE.gif"/>
          <p:cNvPicPr>
            <a:picLocks noChangeAspect="1"/>
          </p:cNvPicPr>
          <p:nvPr userDrawn="1"/>
        </p:nvPicPr>
        <p:blipFill>
          <a:blip r:embed="rId2" cstate="print"/>
          <a:stretch>
            <a:fillRect/>
          </a:stretch>
        </p:blipFill>
        <p:spPr>
          <a:xfrm>
            <a:off x="251518" y="260649"/>
            <a:ext cx="3377385" cy="568062"/>
          </a:xfrm>
          <a:prstGeom prst="rect">
            <a:avLst/>
          </a:prstGeom>
        </p:spPr>
      </p:pic>
      <p:sp>
        <p:nvSpPr>
          <p:cNvPr id="16" name="Titel 1"/>
          <p:cNvSpPr>
            <a:spLocks noGrp="1"/>
          </p:cNvSpPr>
          <p:nvPr>
            <p:ph type="title" hasCustomPrompt="1"/>
          </p:nvPr>
        </p:nvSpPr>
        <p:spPr>
          <a:xfrm>
            <a:off x="251518" y="1268760"/>
            <a:ext cx="7200802" cy="432048"/>
          </a:xfrm>
        </p:spPr>
        <p:txBody>
          <a:bodyPr anchor="t" anchorCtr="0"/>
          <a:lstStyle>
            <a:lvl1pPr algn="l">
              <a:defRPr sz="2400" b="0">
                <a:latin typeface="Arial" pitchFamily="34" charset="0"/>
                <a:cs typeface="Arial" pitchFamily="34" charset="0"/>
              </a:defRPr>
            </a:lvl1pPr>
          </a:lstStyle>
          <a:p>
            <a:r>
              <a:rPr lang="de-DE" dirty="0" smtClean="0"/>
              <a:t>Überschrift</a:t>
            </a:r>
            <a:endParaRPr lang="de-DE" dirty="0"/>
          </a:p>
        </p:txBody>
      </p:sp>
      <p:sp>
        <p:nvSpPr>
          <p:cNvPr id="17" name="Inhaltsplatzhalter 2"/>
          <p:cNvSpPr>
            <a:spLocks noGrp="1"/>
          </p:cNvSpPr>
          <p:nvPr>
            <p:ph sz="half" idx="1"/>
          </p:nvPr>
        </p:nvSpPr>
        <p:spPr>
          <a:xfrm>
            <a:off x="251518" y="1988840"/>
            <a:ext cx="3528394" cy="4032448"/>
          </a:xfrm>
          <a:prstGeom prst="rect">
            <a:avLst/>
          </a:prstGeom>
        </p:spPr>
        <p:txBody>
          <a:bodyPr/>
          <a:lstStyle>
            <a:lvl1pPr>
              <a:spcBef>
                <a:spcPts val="0"/>
              </a:spcBef>
              <a:defRPr sz="2400" kern="0" spc="0" baseline="0">
                <a:latin typeface="Arial" pitchFamily="34" charset="0"/>
                <a:cs typeface="Arial" pitchFamily="34" charset="0"/>
              </a:defRPr>
            </a:lvl1pPr>
            <a:lvl2pPr marL="623888" indent="-263525">
              <a:spcBef>
                <a:spcPts val="0"/>
              </a:spcBef>
              <a:buFont typeface="Arial" pitchFamily="34" charset="0"/>
              <a:buChar char="•"/>
              <a:defRPr sz="1800" kern="0" spc="0" baseline="0">
                <a:latin typeface="Arial" pitchFamily="34" charset="0"/>
                <a:cs typeface="Arial" pitchFamily="34" charset="0"/>
              </a:defRPr>
            </a:lvl2pPr>
            <a:lvl3pPr marL="896938" indent="-273050">
              <a:spcBef>
                <a:spcPts val="0"/>
              </a:spcBef>
              <a:buFont typeface="Arial" pitchFamily="34" charset="0"/>
              <a:buChar char="•"/>
              <a:defRPr sz="1800" kern="0" spc="0" baseline="0">
                <a:latin typeface="Arial" pitchFamily="34" charset="0"/>
                <a:cs typeface="Arial" pitchFamily="34" charset="0"/>
              </a:defRPr>
            </a:lvl3pPr>
            <a:lvl4pPr marL="1169988" indent="-273050">
              <a:spcBef>
                <a:spcPts val="0"/>
              </a:spcBef>
              <a:buFont typeface="Arial" pitchFamily="34" charset="0"/>
              <a:buChar char="•"/>
              <a:defRPr sz="1800" b="0" kern="0" spc="0" baseline="0">
                <a:latin typeface="Arial" pitchFamily="34" charset="0"/>
                <a:cs typeface="Arial" pitchFamily="34" charset="0"/>
              </a:defRPr>
            </a:lvl4pPr>
            <a:lvl5pPr marL="1455738" indent="-285750">
              <a:spcBef>
                <a:spcPts val="0"/>
              </a:spcBef>
              <a:buFont typeface="Arial" pitchFamily="34" charset="0"/>
              <a:buChar char="•"/>
              <a:defRPr sz="1800" kern="0" spc="0" baseline="0">
                <a:latin typeface="Arial" pitchFamily="34" charset="0"/>
                <a:cs typeface="Arial" pitchFamily="34" charset="0"/>
              </a:defRPr>
            </a:lvl5pPr>
            <a:lvl6pPr>
              <a:defRPr sz="1800"/>
            </a:lvl6pPr>
            <a:lvl7pPr>
              <a:defRPr sz="1800"/>
            </a:lvl7pPr>
            <a:lvl8pPr>
              <a:defRPr sz="1800"/>
            </a:lvl8pPr>
            <a:lvl9pPr>
              <a:defRPr sz="1800"/>
            </a:lvl9p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18" name="Inhaltsplatzhalter 2"/>
          <p:cNvSpPr>
            <a:spLocks noGrp="1"/>
          </p:cNvSpPr>
          <p:nvPr>
            <p:ph sz="half" idx="13"/>
          </p:nvPr>
        </p:nvSpPr>
        <p:spPr>
          <a:xfrm>
            <a:off x="3923928" y="1988840"/>
            <a:ext cx="3528394" cy="4032448"/>
          </a:xfrm>
          <a:prstGeom prst="rect">
            <a:avLst/>
          </a:prstGeom>
        </p:spPr>
        <p:txBody>
          <a:bodyPr/>
          <a:lstStyle>
            <a:lvl1pPr>
              <a:spcBef>
                <a:spcPts val="0"/>
              </a:spcBef>
              <a:defRPr sz="2400" kern="0" spc="0" baseline="0">
                <a:latin typeface="Arial" pitchFamily="34" charset="0"/>
                <a:cs typeface="Arial" pitchFamily="34" charset="0"/>
              </a:defRPr>
            </a:lvl1pPr>
            <a:lvl2pPr marL="623888" indent="-263525">
              <a:spcBef>
                <a:spcPts val="0"/>
              </a:spcBef>
              <a:buFont typeface="Arial" pitchFamily="34" charset="0"/>
              <a:buChar char="•"/>
              <a:defRPr sz="1800" kern="0" spc="0" baseline="0">
                <a:latin typeface="Arial" pitchFamily="34" charset="0"/>
                <a:cs typeface="Arial" pitchFamily="34" charset="0"/>
              </a:defRPr>
            </a:lvl2pPr>
            <a:lvl3pPr marL="896938" indent="-273050">
              <a:spcBef>
                <a:spcPts val="0"/>
              </a:spcBef>
              <a:buFont typeface="Arial" pitchFamily="34" charset="0"/>
              <a:buChar char="•"/>
              <a:defRPr sz="1800" kern="0" spc="0" baseline="0">
                <a:latin typeface="Arial" pitchFamily="34" charset="0"/>
                <a:cs typeface="Arial" pitchFamily="34" charset="0"/>
              </a:defRPr>
            </a:lvl3pPr>
            <a:lvl4pPr marL="1169988" indent="-273050">
              <a:spcBef>
                <a:spcPts val="0"/>
              </a:spcBef>
              <a:buFont typeface="Arial" pitchFamily="34" charset="0"/>
              <a:buChar char="•"/>
              <a:defRPr sz="1800" b="0" kern="0" spc="0" baseline="0">
                <a:latin typeface="Arial" pitchFamily="34" charset="0"/>
                <a:cs typeface="Arial" pitchFamily="34" charset="0"/>
              </a:defRPr>
            </a:lvl4pPr>
            <a:lvl5pPr marL="1455738" indent="-285750">
              <a:spcBef>
                <a:spcPts val="0"/>
              </a:spcBef>
              <a:buFont typeface="Arial" pitchFamily="34" charset="0"/>
              <a:buChar char="•"/>
              <a:defRPr sz="1800" kern="0" spc="0" baseline="0">
                <a:latin typeface="Arial" pitchFamily="34" charset="0"/>
                <a:cs typeface="Arial" pitchFamily="34" charset="0"/>
              </a:defRPr>
            </a:lvl5pPr>
            <a:lvl6pPr>
              <a:defRPr sz="1800"/>
            </a:lvl6pPr>
            <a:lvl7pPr>
              <a:defRPr sz="1800"/>
            </a:lvl7pPr>
            <a:lvl8pPr>
              <a:defRPr sz="1800"/>
            </a:lvl8pPr>
            <a:lvl9pPr>
              <a:defRPr sz="1800"/>
            </a:lvl9p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1214414" y="0"/>
            <a:ext cx="7258072" cy="1143000"/>
          </a:xfrm>
          <a:prstGeom prst="rect">
            <a:avLst/>
          </a:prstGeom>
        </p:spPr>
        <p:txBody>
          <a:bodyPr vert="horz" lIns="91440" tIns="45720" rIns="91440" bIns="45720" rtlCol="0" anchor="ctr">
            <a:noAutofit/>
          </a:bodyPr>
          <a:lstStyle/>
          <a:p>
            <a:r>
              <a:rPr lang="de-DE" dirty="0" smtClean="0"/>
              <a:t>Überschrift</a:t>
            </a:r>
            <a:endParaRPr lang="de-DE" dirty="0"/>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Helvetica" pitchFamily="34" charset="0"/>
              </a:defRPr>
            </a:lvl1pPr>
          </a:lstStyle>
          <a:p>
            <a:fld id="{7F64A02F-5D34-4A22-98D8-9A95EB9F56D8}" type="datetime1">
              <a:rPr lang="de-DE" smtClean="0"/>
              <a:pPr/>
              <a:t>09.04.2013</a:t>
            </a:fld>
            <a:endParaRPr lang="de-DE" dirty="0"/>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Helvetica" pitchFamily="34" charset="0"/>
              </a:defRPr>
            </a:lvl1pPr>
          </a:lstStyle>
          <a:p>
            <a:r>
              <a:rPr lang="de-DE" dirty="0" smtClean="0"/>
              <a:t>www.gencer-coll.eu</a:t>
            </a:r>
            <a:endParaRPr lang="de-DE" dirty="0"/>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Helvetica" pitchFamily="34" charset="0"/>
              </a:defRPr>
            </a:lvl1pPr>
          </a:lstStyle>
          <a:p>
            <a:fld id="{CE27A4D7-4096-4EAF-AA9B-8B264FB55CA8}" type="slidenum">
              <a:rPr lang="de-DE" smtClean="0"/>
              <a:pPr/>
              <a:t>‹Nr.›</a:t>
            </a:fld>
            <a:endParaRPr lang="de-DE" dirty="0"/>
          </a:p>
        </p:txBody>
      </p:sp>
      <p:pic>
        <p:nvPicPr>
          <p:cNvPr id="8" name="Grafik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60" r:id="rId2"/>
    <p:sldLayoutId id="2147483652" r:id="rId3"/>
  </p:sldLayoutIdLst>
  <p:hf hdr="0"/>
  <p:txStyles>
    <p:titleStyle>
      <a:lvl1pPr algn="l" defTabSz="914400" rtl="0" eaLnBrk="1" latinLnBrk="0" hangingPunct="1">
        <a:spcBef>
          <a:spcPct val="0"/>
        </a:spcBef>
        <a:buNone/>
        <a:defRPr sz="4000" b="1" kern="1200">
          <a:solidFill>
            <a:srgbClr val="7E161A"/>
          </a:solidFill>
          <a:latin typeface="TurkishHlv" pitchFamily="34" charset="0"/>
          <a:ea typeface="+mj-ea"/>
          <a:cs typeface="+mj-cs"/>
        </a:defRPr>
      </a:lvl1pPr>
    </p:titleStyle>
    <p:bodyStyle>
      <a:lvl1pPr marL="342900" indent="-342900" algn="l" defTabSz="914400" rtl="0" eaLnBrk="1" latinLnBrk="0" hangingPunct="1">
        <a:spcBef>
          <a:spcPct val="20000"/>
        </a:spcBef>
        <a:buClr>
          <a:srgbClr val="7E161A"/>
        </a:buClr>
        <a:buSzPct val="140000"/>
        <a:buFont typeface="Arial" pitchFamily="34" charset="0"/>
        <a:buChar char="•"/>
        <a:defRPr sz="3200" kern="1200" spc="-190" baseline="0">
          <a:solidFill>
            <a:srgbClr val="353330"/>
          </a:solidFill>
          <a:latin typeface="TurkishHlv"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spc="-190" baseline="0">
          <a:solidFill>
            <a:srgbClr val="353330"/>
          </a:solidFill>
          <a:latin typeface="TurkishHlv"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spc="-190" baseline="0">
          <a:solidFill>
            <a:srgbClr val="353330"/>
          </a:solidFill>
          <a:latin typeface="TurkishHlv"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spc="-190" baseline="0">
          <a:solidFill>
            <a:srgbClr val="353330"/>
          </a:solidFill>
          <a:latin typeface="TurkishHlv"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spc="-190" baseline="0">
          <a:solidFill>
            <a:srgbClr val="353330"/>
          </a:solidFill>
          <a:latin typeface="TurkishHlv"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3.xml.rels><?xml version="1.0" encoding="UTF-8" standalone="yes"?>
<Relationships xmlns="http://schemas.openxmlformats.org/package/2006/relationships"><Relationship Id="rId2" Type="http://schemas.openxmlformats.org/officeDocument/2006/relationships/hyperlink" Target="http://www.youtube.com/watch?v=_X74_1i2ZKY"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2.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2.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30.xml"/><Relationship Id="rId2" Type="http://schemas.openxmlformats.org/officeDocument/2006/relationships/diagramData" Target="../diagrams/data30.xml"/><Relationship Id="rId1" Type="http://schemas.openxmlformats.org/officeDocument/2006/relationships/slideLayout" Target="../slideLayouts/slideLayout2.xml"/><Relationship Id="rId6" Type="http://schemas.microsoft.com/office/2007/relationships/diagramDrawing" Target="../diagrams/drawing30.xm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31.xml"/><Relationship Id="rId2" Type="http://schemas.openxmlformats.org/officeDocument/2006/relationships/diagramData" Target="../diagrams/data31.xml"/><Relationship Id="rId1" Type="http://schemas.openxmlformats.org/officeDocument/2006/relationships/slideLayout" Target="../slideLayouts/slideLayout2.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32.xml"/><Relationship Id="rId2" Type="http://schemas.openxmlformats.org/officeDocument/2006/relationships/diagramData" Target="../diagrams/data32.xml"/><Relationship Id="rId1" Type="http://schemas.openxmlformats.org/officeDocument/2006/relationships/slideLayout" Target="../slideLayouts/slideLayout2.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33.xml"/><Relationship Id="rId2" Type="http://schemas.openxmlformats.org/officeDocument/2006/relationships/diagramData" Target="../diagrams/data33.xml"/><Relationship Id="rId1" Type="http://schemas.openxmlformats.org/officeDocument/2006/relationships/slideLayout" Target="../slideLayouts/slideLayout2.xml"/><Relationship Id="rId6" Type="http://schemas.microsoft.com/office/2007/relationships/diagramDrawing" Target="../diagrams/drawing33.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34.xml"/><Relationship Id="rId2" Type="http://schemas.openxmlformats.org/officeDocument/2006/relationships/diagramData" Target="../diagrams/data34.xml"/><Relationship Id="rId1" Type="http://schemas.openxmlformats.org/officeDocument/2006/relationships/slideLayout" Target="../slideLayouts/slideLayout2.xml"/><Relationship Id="rId6" Type="http://schemas.microsoft.com/office/2007/relationships/diagramDrawing" Target="../diagrams/drawing34.xml"/><Relationship Id="rId5" Type="http://schemas.openxmlformats.org/officeDocument/2006/relationships/diagramColors" Target="../diagrams/colors34.xml"/><Relationship Id="rId4" Type="http://schemas.openxmlformats.org/officeDocument/2006/relationships/diagramQuickStyle" Target="../diagrams/quickStyle34.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35.xml"/><Relationship Id="rId2" Type="http://schemas.openxmlformats.org/officeDocument/2006/relationships/diagramData" Target="../diagrams/data35.xml"/><Relationship Id="rId1" Type="http://schemas.openxmlformats.org/officeDocument/2006/relationships/slideLayout" Target="../slideLayouts/slideLayout2.xml"/><Relationship Id="rId6" Type="http://schemas.microsoft.com/office/2007/relationships/diagramDrawing" Target="../diagrams/drawing35.xml"/><Relationship Id="rId5" Type="http://schemas.openxmlformats.org/officeDocument/2006/relationships/diagramColors" Target="../diagrams/colors35.xml"/><Relationship Id="rId4" Type="http://schemas.openxmlformats.org/officeDocument/2006/relationships/diagramQuickStyle" Target="../diagrams/quickStyle35.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36.xml"/><Relationship Id="rId2" Type="http://schemas.openxmlformats.org/officeDocument/2006/relationships/diagramData" Target="../diagrams/data36.xml"/><Relationship Id="rId1" Type="http://schemas.openxmlformats.org/officeDocument/2006/relationships/slideLayout" Target="../slideLayouts/slideLayout2.xml"/><Relationship Id="rId6" Type="http://schemas.microsoft.com/office/2007/relationships/diagramDrawing" Target="../diagrams/drawing36.xml"/><Relationship Id="rId5" Type="http://schemas.openxmlformats.org/officeDocument/2006/relationships/diagramColors" Target="../diagrams/colors36.xml"/><Relationship Id="rId4" Type="http://schemas.openxmlformats.org/officeDocument/2006/relationships/diagramQuickStyle" Target="../diagrams/quickStyle36.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37.xml"/><Relationship Id="rId2" Type="http://schemas.openxmlformats.org/officeDocument/2006/relationships/diagramData" Target="../diagrams/data37.xml"/><Relationship Id="rId1" Type="http://schemas.openxmlformats.org/officeDocument/2006/relationships/slideLayout" Target="../slideLayouts/slideLayout2.xml"/><Relationship Id="rId6" Type="http://schemas.microsoft.com/office/2007/relationships/diagramDrawing" Target="../diagrams/drawing37.xml"/><Relationship Id="rId5" Type="http://schemas.openxmlformats.org/officeDocument/2006/relationships/diagramColors" Target="../diagrams/colors37.xml"/><Relationship Id="rId4" Type="http://schemas.openxmlformats.org/officeDocument/2006/relationships/diagramQuickStyle" Target="../diagrams/quickStyle37.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38.xml"/><Relationship Id="rId7" Type="http://schemas.openxmlformats.org/officeDocument/2006/relationships/image" Target="../media/image5.png"/><Relationship Id="rId2" Type="http://schemas.openxmlformats.org/officeDocument/2006/relationships/diagramData" Target="../diagrams/data38.xml"/><Relationship Id="rId1" Type="http://schemas.openxmlformats.org/officeDocument/2006/relationships/slideLayout" Target="../slideLayouts/slideLayout2.xml"/><Relationship Id="rId6" Type="http://schemas.microsoft.com/office/2007/relationships/diagramDrawing" Target="../diagrams/drawing38.xml"/><Relationship Id="rId5" Type="http://schemas.openxmlformats.org/officeDocument/2006/relationships/diagramColors" Target="../diagrams/colors38.xml"/><Relationship Id="rId4" Type="http://schemas.openxmlformats.org/officeDocument/2006/relationships/diagramQuickStyle" Target="../diagrams/quickStyle38.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39.xml"/><Relationship Id="rId2" Type="http://schemas.openxmlformats.org/officeDocument/2006/relationships/diagramData" Target="../diagrams/data39.xml"/><Relationship Id="rId1" Type="http://schemas.openxmlformats.org/officeDocument/2006/relationships/slideLayout" Target="../slideLayouts/slideLayout2.xml"/><Relationship Id="rId6" Type="http://schemas.microsoft.com/office/2007/relationships/diagramDrawing" Target="../diagrams/drawing39.xml"/><Relationship Id="rId5" Type="http://schemas.openxmlformats.org/officeDocument/2006/relationships/diagramColors" Target="../diagrams/colors39.xml"/><Relationship Id="rId4" Type="http://schemas.openxmlformats.org/officeDocument/2006/relationships/diagramQuickStyle" Target="../diagrams/quickStyle39.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40.xml"/><Relationship Id="rId2" Type="http://schemas.openxmlformats.org/officeDocument/2006/relationships/diagramData" Target="../diagrams/data40.xml"/><Relationship Id="rId1" Type="http://schemas.openxmlformats.org/officeDocument/2006/relationships/slideLayout" Target="../slideLayouts/slideLayout2.xml"/><Relationship Id="rId6" Type="http://schemas.microsoft.com/office/2007/relationships/diagramDrawing" Target="../diagrams/drawing40.xml"/><Relationship Id="rId5" Type="http://schemas.openxmlformats.org/officeDocument/2006/relationships/diagramColors" Target="../diagrams/colors40.xml"/><Relationship Id="rId4" Type="http://schemas.openxmlformats.org/officeDocument/2006/relationships/diagramQuickStyle" Target="../diagrams/quickStyle40.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41.xml"/><Relationship Id="rId2" Type="http://schemas.openxmlformats.org/officeDocument/2006/relationships/diagramData" Target="../diagrams/data41.xml"/><Relationship Id="rId1" Type="http://schemas.openxmlformats.org/officeDocument/2006/relationships/slideLayout" Target="../slideLayouts/slideLayout2.xml"/><Relationship Id="rId6" Type="http://schemas.microsoft.com/office/2007/relationships/diagramDrawing" Target="../diagrams/drawing41.xml"/><Relationship Id="rId5" Type="http://schemas.openxmlformats.org/officeDocument/2006/relationships/diagramColors" Target="../diagrams/colors41.xml"/><Relationship Id="rId4" Type="http://schemas.openxmlformats.org/officeDocument/2006/relationships/diagramQuickStyle" Target="../diagrams/quickStyle41.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42.xml"/><Relationship Id="rId2" Type="http://schemas.openxmlformats.org/officeDocument/2006/relationships/diagramData" Target="../diagrams/data42.xml"/><Relationship Id="rId1" Type="http://schemas.openxmlformats.org/officeDocument/2006/relationships/slideLayout" Target="../slideLayouts/slideLayout2.xml"/><Relationship Id="rId6" Type="http://schemas.microsoft.com/office/2007/relationships/diagramDrawing" Target="../diagrams/drawing42.xml"/><Relationship Id="rId5" Type="http://schemas.openxmlformats.org/officeDocument/2006/relationships/diagramColors" Target="../diagrams/colors42.xml"/><Relationship Id="rId4" Type="http://schemas.openxmlformats.org/officeDocument/2006/relationships/diagramQuickStyle" Target="../diagrams/quickStyle42.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43.xml"/><Relationship Id="rId2" Type="http://schemas.openxmlformats.org/officeDocument/2006/relationships/diagramData" Target="../diagrams/data43.xml"/><Relationship Id="rId1" Type="http://schemas.openxmlformats.org/officeDocument/2006/relationships/slideLayout" Target="../slideLayouts/slideLayout2.xml"/><Relationship Id="rId6" Type="http://schemas.microsoft.com/office/2007/relationships/diagramDrawing" Target="../diagrams/drawing43.xml"/><Relationship Id="rId5" Type="http://schemas.openxmlformats.org/officeDocument/2006/relationships/diagramColors" Target="../diagrams/colors43.xml"/><Relationship Id="rId4" Type="http://schemas.openxmlformats.org/officeDocument/2006/relationships/diagramQuickStyle" Target="../diagrams/quickStyle43.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44.xml"/><Relationship Id="rId2" Type="http://schemas.openxmlformats.org/officeDocument/2006/relationships/diagramData" Target="../diagrams/data44.xml"/><Relationship Id="rId1" Type="http://schemas.openxmlformats.org/officeDocument/2006/relationships/slideLayout" Target="../slideLayouts/slideLayout2.xml"/><Relationship Id="rId6" Type="http://schemas.microsoft.com/office/2007/relationships/diagramDrawing" Target="../diagrams/drawing44.xml"/><Relationship Id="rId5" Type="http://schemas.openxmlformats.org/officeDocument/2006/relationships/diagramColors" Target="../diagrams/colors44.xml"/><Relationship Id="rId4" Type="http://schemas.openxmlformats.org/officeDocument/2006/relationships/diagramQuickStyle" Target="../diagrams/quickStyle44.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45.xml"/><Relationship Id="rId2" Type="http://schemas.openxmlformats.org/officeDocument/2006/relationships/diagramData" Target="../diagrams/data45.xml"/><Relationship Id="rId1" Type="http://schemas.openxmlformats.org/officeDocument/2006/relationships/slideLayout" Target="../slideLayouts/slideLayout2.xml"/><Relationship Id="rId6" Type="http://schemas.microsoft.com/office/2007/relationships/diagramDrawing" Target="../diagrams/drawing45.xml"/><Relationship Id="rId5" Type="http://schemas.openxmlformats.org/officeDocument/2006/relationships/diagramColors" Target="../diagrams/colors45.xml"/><Relationship Id="rId4" Type="http://schemas.openxmlformats.org/officeDocument/2006/relationships/diagramQuickStyle" Target="../diagrams/quickStyle45.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46.xml"/><Relationship Id="rId2" Type="http://schemas.openxmlformats.org/officeDocument/2006/relationships/diagramData" Target="../diagrams/data46.xml"/><Relationship Id="rId1" Type="http://schemas.openxmlformats.org/officeDocument/2006/relationships/slideLayout" Target="../slideLayouts/slideLayout2.xml"/><Relationship Id="rId6" Type="http://schemas.microsoft.com/office/2007/relationships/diagramDrawing" Target="../diagrams/drawing46.xml"/><Relationship Id="rId5" Type="http://schemas.openxmlformats.org/officeDocument/2006/relationships/diagramColors" Target="../diagrams/colors46.xml"/><Relationship Id="rId4" Type="http://schemas.openxmlformats.org/officeDocument/2006/relationships/diagramQuickStyle" Target="../diagrams/quickStyle46.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47.xml"/><Relationship Id="rId2" Type="http://schemas.openxmlformats.org/officeDocument/2006/relationships/diagramData" Target="../diagrams/data47.xml"/><Relationship Id="rId1" Type="http://schemas.openxmlformats.org/officeDocument/2006/relationships/slideLayout" Target="../slideLayouts/slideLayout2.xml"/><Relationship Id="rId6" Type="http://schemas.microsoft.com/office/2007/relationships/diagramDrawing" Target="../diagrams/drawing47.xml"/><Relationship Id="rId5" Type="http://schemas.openxmlformats.org/officeDocument/2006/relationships/diagramColors" Target="../diagrams/colors47.xml"/><Relationship Id="rId4" Type="http://schemas.openxmlformats.org/officeDocument/2006/relationships/diagramQuickStyle" Target="../diagrams/quickStyle47.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48.xml"/><Relationship Id="rId2" Type="http://schemas.openxmlformats.org/officeDocument/2006/relationships/diagramData" Target="../diagrams/data48.xml"/><Relationship Id="rId1" Type="http://schemas.openxmlformats.org/officeDocument/2006/relationships/slideLayout" Target="../slideLayouts/slideLayout2.xml"/><Relationship Id="rId6" Type="http://schemas.microsoft.com/office/2007/relationships/diagramDrawing" Target="../diagrams/drawing48.xml"/><Relationship Id="rId5" Type="http://schemas.openxmlformats.org/officeDocument/2006/relationships/diagramColors" Target="../diagrams/colors48.xml"/><Relationship Id="rId4" Type="http://schemas.openxmlformats.org/officeDocument/2006/relationships/diagramQuickStyle" Target="../diagrams/quickStyle48.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49.xml"/><Relationship Id="rId2" Type="http://schemas.openxmlformats.org/officeDocument/2006/relationships/diagramData" Target="../diagrams/data49.xml"/><Relationship Id="rId1" Type="http://schemas.openxmlformats.org/officeDocument/2006/relationships/slideLayout" Target="../slideLayouts/slideLayout2.xml"/><Relationship Id="rId6" Type="http://schemas.microsoft.com/office/2007/relationships/diagramDrawing" Target="../diagrams/drawing49.xml"/><Relationship Id="rId5" Type="http://schemas.openxmlformats.org/officeDocument/2006/relationships/diagramColors" Target="../diagrams/colors49.xml"/><Relationship Id="rId4" Type="http://schemas.openxmlformats.org/officeDocument/2006/relationships/diagramQuickStyle" Target="../diagrams/quickStyle49.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50.xml"/><Relationship Id="rId2" Type="http://schemas.openxmlformats.org/officeDocument/2006/relationships/diagramData" Target="../diagrams/data50.xml"/><Relationship Id="rId1" Type="http://schemas.openxmlformats.org/officeDocument/2006/relationships/slideLayout" Target="../slideLayouts/slideLayout2.xml"/><Relationship Id="rId6" Type="http://schemas.microsoft.com/office/2007/relationships/diagramDrawing" Target="../diagrams/drawing50.xml"/><Relationship Id="rId5" Type="http://schemas.openxmlformats.org/officeDocument/2006/relationships/diagramColors" Target="../diagrams/colors50.xml"/><Relationship Id="rId4" Type="http://schemas.openxmlformats.org/officeDocument/2006/relationships/diagramQuickStyle" Target="../diagrams/quickStyle50.xm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51.xml"/><Relationship Id="rId2" Type="http://schemas.openxmlformats.org/officeDocument/2006/relationships/diagramData" Target="../diagrams/data51.xml"/><Relationship Id="rId1" Type="http://schemas.openxmlformats.org/officeDocument/2006/relationships/slideLayout" Target="../slideLayouts/slideLayout2.xml"/><Relationship Id="rId6" Type="http://schemas.microsoft.com/office/2007/relationships/diagramDrawing" Target="../diagrams/drawing51.xml"/><Relationship Id="rId5" Type="http://schemas.openxmlformats.org/officeDocument/2006/relationships/diagramColors" Target="../diagrams/colors51.xml"/><Relationship Id="rId4" Type="http://schemas.openxmlformats.org/officeDocument/2006/relationships/diagramQuickStyle" Target="../diagrams/quickStyle51.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52.xml"/><Relationship Id="rId2" Type="http://schemas.openxmlformats.org/officeDocument/2006/relationships/diagramData" Target="../diagrams/data52.xml"/><Relationship Id="rId1" Type="http://schemas.openxmlformats.org/officeDocument/2006/relationships/slideLayout" Target="../slideLayouts/slideLayout2.xml"/><Relationship Id="rId6" Type="http://schemas.microsoft.com/office/2007/relationships/diagramDrawing" Target="../diagrams/drawing52.xml"/><Relationship Id="rId5" Type="http://schemas.openxmlformats.org/officeDocument/2006/relationships/diagramColors" Target="../diagrams/colors52.xml"/><Relationship Id="rId4" Type="http://schemas.openxmlformats.org/officeDocument/2006/relationships/diagramQuickStyle" Target="../diagrams/quickStyle52.xml"/></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53.xml"/><Relationship Id="rId2" Type="http://schemas.openxmlformats.org/officeDocument/2006/relationships/diagramData" Target="../diagrams/data53.xml"/><Relationship Id="rId1" Type="http://schemas.openxmlformats.org/officeDocument/2006/relationships/slideLayout" Target="../slideLayouts/slideLayout2.xml"/><Relationship Id="rId6" Type="http://schemas.microsoft.com/office/2007/relationships/diagramDrawing" Target="../diagrams/drawing53.xml"/><Relationship Id="rId5" Type="http://schemas.openxmlformats.org/officeDocument/2006/relationships/diagramColors" Target="../diagrams/colors53.xml"/><Relationship Id="rId4" Type="http://schemas.openxmlformats.org/officeDocument/2006/relationships/diagramQuickStyle" Target="../diagrams/quickStyle53.xml"/></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54.xml"/><Relationship Id="rId2" Type="http://schemas.openxmlformats.org/officeDocument/2006/relationships/diagramData" Target="../diagrams/data54.xml"/><Relationship Id="rId1" Type="http://schemas.openxmlformats.org/officeDocument/2006/relationships/slideLayout" Target="../slideLayouts/slideLayout2.xml"/><Relationship Id="rId6" Type="http://schemas.microsoft.com/office/2007/relationships/diagramDrawing" Target="../diagrams/drawing54.xml"/><Relationship Id="rId5" Type="http://schemas.openxmlformats.org/officeDocument/2006/relationships/diagramColors" Target="../diagrams/colors54.xml"/><Relationship Id="rId4" Type="http://schemas.openxmlformats.org/officeDocument/2006/relationships/diagramQuickStyle" Target="../diagrams/quickStyle54.xml"/></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55.xml"/><Relationship Id="rId2" Type="http://schemas.openxmlformats.org/officeDocument/2006/relationships/diagramData" Target="../diagrams/data55.xml"/><Relationship Id="rId1" Type="http://schemas.openxmlformats.org/officeDocument/2006/relationships/slideLayout" Target="../slideLayouts/slideLayout2.xml"/><Relationship Id="rId6" Type="http://schemas.microsoft.com/office/2007/relationships/diagramDrawing" Target="../diagrams/drawing55.xml"/><Relationship Id="rId5" Type="http://schemas.openxmlformats.org/officeDocument/2006/relationships/diagramColors" Target="../diagrams/colors55.xml"/><Relationship Id="rId4" Type="http://schemas.openxmlformats.org/officeDocument/2006/relationships/diagramQuickStyle" Target="../diagrams/quickStyle55.xml"/></Relationships>
</file>

<file path=ppt/slides/_rels/slide59.xml.rels><?xml version="1.0" encoding="UTF-8" standalone="yes"?>
<Relationships xmlns="http://schemas.openxmlformats.org/package/2006/relationships"><Relationship Id="rId3" Type="http://schemas.openxmlformats.org/officeDocument/2006/relationships/diagramLayout" Target="../diagrams/layout56.xml"/><Relationship Id="rId2" Type="http://schemas.openxmlformats.org/officeDocument/2006/relationships/diagramData" Target="../diagrams/data56.xml"/><Relationship Id="rId1" Type="http://schemas.openxmlformats.org/officeDocument/2006/relationships/slideLayout" Target="../slideLayouts/slideLayout2.xml"/><Relationship Id="rId6" Type="http://schemas.microsoft.com/office/2007/relationships/diagramDrawing" Target="../diagrams/drawing56.xml"/><Relationship Id="rId5" Type="http://schemas.openxmlformats.org/officeDocument/2006/relationships/diagramColors" Target="../diagrams/colors56.xml"/><Relationship Id="rId4" Type="http://schemas.openxmlformats.org/officeDocument/2006/relationships/diagramQuickStyle" Target="../diagrams/quickStyle56.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57.xml"/><Relationship Id="rId2" Type="http://schemas.openxmlformats.org/officeDocument/2006/relationships/diagramData" Target="../diagrams/data57.xml"/><Relationship Id="rId1" Type="http://schemas.openxmlformats.org/officeDocument/2006/relationships/slideLayout" Target="../slideLayouts/slideLayout2.xml"/><Relationship Id="rId6" Type="http://schemas.microsoft.com/office/2007/relationships/diagramDrawing" Target="../diagrams/drawing57.xml"/><Relationship Id="rId5" Type="http://schemas.openxmlformats.org/officeDocument/2006/relationships/diagramColors" Target="../diagrams/colors57.xml"/><Relationship Id="rId4" Type="http://schemas.openxmlformats.org/officeDocument/2006/relationships/diagramQuickStyle" Target="../diagrams/quickStyle57.xml"/></Relationships>
</file>

<file path=ppt/slides/_rels/slide61.xml.rels><?xml version="1.0" encoding="UTF-8" standalone="yes"?>
<Relationships xmlns="http://schemas.openxmlformats.org/package/2006/relationships"><Relationship Id="rId3" Type="http://schemas.openxmlformats.org/officeDocument/2006/relationships/diagramLayout" Target="../diagrams/layout58.xml"/><Relationship Id="rId2" Type="http://schemas.openxmlformats.org/officeDocument/2006/relationships/diagramData" Target="../diagrams/data58.xml"/><Relationship Id="rId1" Type="http://schemas.openxmlformats.org/officeDocument/2006/relationships/slideLayout" Target="../slideLayouts/slideLayout2.xml"/><Relationship Id="rId6" Type="http://schemas.microsoft.com/office/2007/relationships/diagramDrawing" Target="../diagrams/drawing58.xml"/><Relationship Id="rId5" Type="http://schemas.openxmlformats.org/officeDocument/2006/relationships/diagramColors" Target="../diagrams/colors58.xml"/><Relationship Id="rId4" Type="http://schemas.openxmlformats.org/officeDocument/2006/relationships/diagramQuickStyle" Target="../diagrams/quickStyle58.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59.xml"/><Relationship Id="rId2" Type="http://schemas.openxmlformats.org/officeDocument/2006/relationships/diagramData" Target="../diagrams/data59.xml"/><Relationship Id="rId1" Type="http://schemas.openxmlformats.org/officeDocument/2006/relationships/slideLayout" Target="../slideLayouts/slideLayout2.xml"/><Relationship Id="rId6" Type="http://schemas.microsoft.com/office/2007/relationships/diagramDrawing" Target="../diagrams/drawing59.xml"/><Relationship Id="rId5" Type="http://schemas.openxmlformats.org/officeDocument/2006/relationships/diagramColors" Target="../diagrams/colors59.xml"/><Relationship Id="rId4" Type="http://schemas.openxmlformats.org/officeDocument/2006/relationships/diagramQuickStyle" Target="../diagrams/quickStyle59.xml"/></Relationships>
</file>

<file path=ppt/slides/_rels/slide63.xml.rels><?xml version="1.0" encoding="UTF-8" standalone="yes"?>
<Relationships xmlns="http://schemas.openxmlformats.org/package/2006/relationships"><Relationship Id="rId3" Type="http://schemas.openxmlformats.org/officeDocument/2006/relationships/diagramLayout" Target="../diagrams/layout60.xml"/><Relationship Id="rId2" Type="http://schemas.openxmlformats.org/officeDocument/2006/relationships/diagramData" Target="../diagrams/data60.xml"/><Relationship Id="rId1" Type="http://schemas.openxmlformats.org/officeDocument/2006/relationships/slideLayout" Target="../slideLayouts/slideLayout2.xml"/><Relationship Id="rId6" Type="http://schemas.microsoft.com/office/2007/relationships/diagramDrawing" Target="../diagrams/drawing60.xml"/><Relationship Id="rId5" Type="http://schemas.openxmlformats.org/officeDocument/2006/relationships/diagramColors" Target="../diagrams/colors60.xml"/><Relationship Id="rId4" Type="http://schemas.openxmlformats.org/officeDocument/2006/relationships/diagramQuickStyle" Target="../diagrams/quickStyle60.xml"/></Relationships>
</file>

<file path=ppt/slides/_rels/slide64.xml.rels><?xml version="1.0" encoding="UTF-8" standalone="yes"?>
<Relationships xmlns="http://schemas.openxmlformats.org/package/2006/relationships"><Relationship Id="rId3" Type="http://schemas.openxmlformats.org/officeDocument/2006/relationships/diagramLayout" Target="../diagrams/layout61.xml"/><Relationship Id="rId2" Type="http://schemas.openxmlformats.org/officeDocument/2006/relationships/diagramData" Target="../diagrams/data61.xml"/><Relationship Id="rId1" Type="http://schemas.openxmlformats.org/officeDocument/2006/relationships/slideLayout" Target="../slideLayouts/slideLayout2.xml"/><Relationship Id="rId6" Type="http://schemas.microsoft.com/office/2007/relationships/diagramDrawing" Target="../diagrams/drawing61.xml"/><Relationship Id="rId5" Type="http://schemas.openxmlformats.org/officeDocument/2006/relationships/diagramColors" Target="../diagrams/colors61.xml"/><Relationship Id="rId4" Type="http://schemas.openxmlformats.org/officeDocument/2006/relationships/diagramQuickStyle" Target="../diagrams/quickStyle61.xml"/></Relationships>
</file>

<file path=ppt/slides/_rels/slide65.xml.rels><?xml version="1.0" encoding="UTF-8" standalone="yes"?>
<Relationships xmlns="http://schemas.openxmlformats.org/package/2006/relationships"><Relationship Id="rId3" Type="http://schemas.openxmlformats.org/officeDocument/2006/relationships/diagramLayout" Target="../diagrams/layout62.xml"/><Relationship Id="rId2" Type="http://schemas.openxmlformats.org/officeDocument/2006/relationships/diagramData" Target="../diagrams/data62.xml"/><Relationship Id="rId1" Type="http://schemas.openxmlformats.org/officeDocument/2006/relationships/slideLayout" Target="../slideLayouts/slideLayout2.xml"/><Relationship Id="rId6" Type="http://schemas.microsoft.com/office/2007/relationships/diagramDrawing" Target="../diagrams/drawing62.xml"/><Relationship Id="rId5" Type="http://schemas.openxmlformats.org/officeDocument/2006/relationships/diagramColors" Target="../diagrams/colors62.xml"/><Relationship Id="rId4" Type="http://schemas.openxmlformats.org/officeDocument/2006/relationships/diagramQuickStyle" Target="../diagrams/quickStyle62.xml"/></Relationships>
</file>

<file path=ppt/slides/_rels/slide66.xml.rels><?xml version="1.0" encoding="UTF-8" standalone="yes"?>
<Relationships xmlns="http://schemas.openxmlformats.org/package/2006/relationships"><Relationship Id="rId3" Type="http://schemas.openxmlformats.org/officeDocument/2006/relationships/diagramLayout" Target="../diagrams/layout63.xml"/><Relationship Id="rId2" Type="http://schemas.openxmlformats.org/officeDocument/2006/relationships/diagramData" Target="../diagrams/data63.xml"/><Relationship Id="rId1" Type="http://schemas.openxmlformats.org/officeDocument/2006/relationships/slideLayout" Target="../slideLayouts/slideLayout2.xml"/><Relationship Id="rId6" Type="http://schemas.microsoft.com/office/2007/relationships/diagramDrawing" Target="../diagrams/drawing63.xml"/><Relationship Id="rId5" Type="http://schemas.openxmlformats.org/officeDocument/2006/relationships/diagramColors" Target="../diagrams/colors63.xml"/><Relationship Id="rId4" Type="http://schemas.openxmlformats.org/officeDocument/2006/relationships/diagramQuickStyle" Target="../diagrams/quickStyle63.xml"/></Relationships>
</file>

<file path=ppt/slides/_rels/slide67.xml.rels><?xml version="1.0" encoding="UTF-8" standalone="yes"?>
<Relationships xmlns="http://schemas.openxmlformats.org/package/2006/relationships"><Relationship Id="rId3" Type="http://schemas.openxmlformats.org/officeDocument/2006/relationships/diagramLayout" Target="../diagrams/layout64.xml"/><Relationship Id="rId2" Type="http://schemas.openxmlformats.org/officeDocument/2006/relationships/diagramData" Target="../diagrams/data64.xml"/><Relationship Id="rId1" Type="http://schemas.openxmlformats.org/officeDocument/2006/relationships/slideLayout" Target="../slideLayouts/slideLayout2.xml"/><Relationship Id="rId6" Type="http://schemas.microsoft.com/office/2007/relationships/diagramDrawing" Target="../diagrams/drawing64.xml"/><Relationship Id="rId5" Type="http://schemas.openxmlformats.org/officeDocument/2006/relationships/diagramColors" Target="../diagrams/colors64.xml"/><Relationship Id="rId4" Type="http://schemas.openxmlformats.org/officeDocument/2006/relationships/diagramQuickStyle" Target="../diagrams/quickStyle64.xml"/></Relationships>
</file>

<file path=ppt/slides/_rels/slide68.xml.rels><?xml version="1.0" encoding="UTF-8" standalone="yes"?>
<Relationships xmlns="http://schemas.openxmlformats.org/package/2006/relationships"><Relationship Id="rId3" Type="http://schemas.openxmlformats.org/officeDocument/2006/relationships/diagramLayout" Target="../diagrams/layout65.xml"/><Relationship Id="rId2" Type="http://schemas.openxmlformats.org/officeDocument/2006/relationships/diagramData" Target="../diagrams/data65.xml"/><Relationship Id="rId1" Type="http://schemas.openxmlformats.org/officeDocument/2006/relationships/slideLayout" Target="../slideLayouts/slideLayout2.xml"/><Relationship Id="rId6" Type="http://schemas.microsoft.com/office/2007/relationships/diagramDrawing" Target="../diagrams/drawing65.xml"/><Relationship Id="rId5" Type="http://schemas.openxmlformats.org/officeDocument/2006/relationships/diagramColors" Target="../diagrams/colors65.xml"/><Relationship Id="rId4" Type="http://schemas.openxmlformats.org/officeDocument/2006/relationships/diagramQuickStyle" Target="../diagrams/quickStyle65.xml"/></Relationships>
</file>

<file path=ppt/slides/_rels/slide69.xml.rels><?xml version="1.0" encoding="UTF-8" standalone="yes"?>
<Relationships xmlns="http://schemas.openxmlformats.org/package/2006/relationships"><Relationship Id="rId3" Type="http://schemas.openxmlformats.org/officeDocument/2006/relationships/diagramLayout" Target="../diagrams/layout66.xml"/><Relationship Id="rId2" Type="http://schemas.openxmlformats.org/officeDocument/2006/relationships/diagramData" Target="../diagrams/data66.xml"/><Relationship Id="rId1" Type="http://schemas.openxmlformats.org/officeDocument/2006/relationships/slideLayout" Target="../slideLayouts/slideLayout2.xml"/><Relationship Id="rId6" Type="http://schemas.microsoft.com/office/2007/relationships/diagramDrawing" Target="../diagrams/drawing66.xml"/><Relationship Id="rId5" Type="http://schemas.openxmlformats.org/officeDocument/2006/relationships/diagramColors" Target="../diagrams/colors66.xml"/><Relationship Id="rId4" Type="http://schemas.openxmlformats.org/officeDocument/2006/relationships/diagramQuickStyle" Target="../diagrams/quickStyle66.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0.xml.rels><?xml version="1.0" encoding="UTF-8" standalone="yes"?>
<Relationships xmlns="http://schemas.openxmlformats.org/package/2006/relationships"><Relationship Id="rId3" Type="http://schemas.openxmlformats.org/officeDocument/2006/relationships/diagramLayout" Target="../diagrams/layout67.xml"/><Relationship Id="rId2" Type="http://schemas.openxmlformats.org/officeDocument/2006/relationships/diagramData" Target="../diagrams/data67.xml"/><Relationship Id="rId1" Type="http://schemas.openxmlformats.org/officeDocument/2006/relationships/slideLayout" Target="../slideLayouts/slideLayout2.xml"/><Relationship Id="rId6" Type="http://schemas.microsoft.com/office/2007/relationships/diagramDrawing" Target="../diagrams/drawing67.xml"/><Relationship Id="rId5" Type="http://schemas.openxmlformats.org/officeDocument/2006/relationships/diagramColors" Target="../diagrams/colors67.xml"/><Relationship Id="rId4" Type="http://schemas.openxmlformats.org/officeDocument/2006/relationships/diagramQuickStyle" Target="../diagrams/quickStyle67.xml"/></Relationships>
</file>

<file path=ppt/slides/_rels/slide71.xml.rels><?xml version="1.0" encoding="UTF-8" standalone="yes"?>
<Relationships xmlns="http://schemas.openxmlformats.org/package/2006/relationships"><Relationship Id="rId3" Type="http://schemas.openxmlformats.org/officeDocument/2006/relationships/diagramLayout" Target="../diagrams/layout68.xml"/><Relationship Id="rId2" Type="http://schemas.openxmlformats.org/officeDocument/2006/relationships/diagramData" Target="../diagrams/data68.xml"/><Relationship Id="rId1" Type="http://schemas.openxmlformats.org/officeDocument/2006/relationships/slideLayout" Target="../slideLayouts/slideLayout2.xml"/><Relationship Id="rId6" Type="http://schemas.microsoft.com/office/2007/relationships/diagramDrawing" Target="../diagrams/drawing68.xml"/><Relationship Id="rId5" Type="http://schemas.openxmlformats.org/officeDocument/2006/relationships/diagramColors" Target="../diagrams/colors68.xml"/><Relationship Id="rId4" Type="http://schemas.openxmlformats.org/officeDocument/2006/relationships/diagramQuickStyle" Target="../diagrams/quickStyle68.xml"/></Relationships>
</file>

<file path=ppt/slides/_rels/slide72.xml.rels><?xml version="1.0" encoding="UTF-8" standalone="yes"?>
<Relationships xmlns="http://schemas.openxmlformats.org/package/2006/relationships"><Relationship Id="rId3" Type="http://schemas.openxmlformats.org/officeDocument/2006/relationships/diagramLayout" Target="../diagrams/layout69.xml"/><Relationship Id="rId2" Type="http://schemas.openxmlformats.org/officeDocument/2006/relationships/diagramData" Target="../diagrams/data69.xml"/><Relationship Id="rId1" Type="http://schemas.openxmlformats.org/officeDocument/2006/relationships/slideLayout" Target="../slideLayouts/slideLayout2.xml"/><Relationship Id="rId6" Type="http://schemas.microsoft.com/office/2007/relationships/diagramDrawing" Target="../diagrams/drawing69.xml"/><Relationship Id="rId5" Type="http://schemas.openxmlformats.org/officeDocument/2006/relationships/diagramColors" Target="../diagrams/colors69.xml"/><Relationship Id="rId4" Type="http://schemas.openxmlformats.org/officeDocument/2006/relationships/diagramQuickStyle" Target="../diagrams/quickStyle69.xml"/></Relationships>
</file>

<file path=ppt/slides/_rels/slide73.xml.rels><?xml version="1.0" encoding="UTF-8" standalone="yes"?>
<Relationships xmlns="http://schemas.openxmlformats.org/package/2006/relationships"><Relationship Id="rId3" Type="http://schemas.openxmlformats.org/officeDocument/2006/relationships/diagramLayout" Target="../diagrams/layout70.xml"/><Relationship Id="rId2" Type="http://schemas.openxmlformats.org/officeDocument/2006/relationships/diagramData" Target="../diagrams/data70.xml"/><Relationship Id="rId1" Type="http://schemas.openxmlformats.org/officeDocument/2006/relationships/slideLayout" Target="../slideLayouts/slideLayout2.xml"/><Relationship Id="rId6" Type="http://schemas.microsoft.com/office/2007/relationships/diagramDrawing" Target="../diagrams/drawing70.xml"/><Relationship Id="rId5" Type="http://schemas.openxmlformats.org/officeDocument/2006/relationships/diagramColors" Target="../diagrams/colors70.xml"/><Relationship Id="rId4" Type="http://schemas.openxmlformats.org/officeDocument/2006/relationships/diagramQuickStyle" Target="../diagrams/quickStyle70.xml"/></Relationships>
</file>

<file path=ppt/slides/_rels/slide74.xml.rels><?xml version="1.0" encoding="UTF-8" standalone="yes"?>
<Relationships xmlns="http://schemas.openxmlformats.org/package/2006/relationships"><Relationship Id="rId3" Type="http://schemas.openxmlformats.org/officeDocument/2006/relationships/diagramLayout" Target="../diagrams/layout71.xml"/><Relationship Id="rId2" Type="http://schemas.openxmlformats.org/officeDocument/2006/relationships/diagramData" Target="../diagrams/data71.xml"/><Relationship Id="rId1" Type="http://schemas.openxmlformats.org/officeDocument/2006/relationships/slideLayout" Target="../slideLayouts/slideLayout2.xml"/><Relationship Id="rId6" Type="http://schemas.microsoft.com/office/2007/relationships/diagramDrawing" Target="../diagrams/drawing71.xml"/><Relationship Id="rId5" Type="http://schemas.openxmlformats.org/officeDocument/2006/relationships/diagramColors" Target="../diagrams/colors71.xml"/><Relationship Id="rId4" Type="http://schemas.openxmlformats.org/officeDocument/2006/relationships/diagramQuickStyle" Target="../diagrams/quickStyle71.xml"/></Relationships>
</file>

<file path=ppt/slides/_rels/slide75.xml.rels><?xml version="1.0" encoding="UTF-8" standalone="yes"?>
<Relationships xmlns="http://schemas.openxmlformats.org/package/2006/relationships"><Relationship Id="rId3" Type="http://schemas.openxmlformats.org/officeDocument/2006/relationships/diagramLayout" Target="../diagrams/layout72.xml"/><Relationship Id="rId2" Type="http://schemas.openxmlformats.org/officeDocument/2006/relationships/diagramData" Target="../diagrams/data72.xml"/><Relationship Id="rId1" Type="http://schemas.openxmlformats.org/officeDocument/2006/relationships/slideLayout" Target="../slideLayouts/slideLayout2.xml"/><Relationship Id="rId6" Type="http://schemas.microsoft.com/office/2007/relationships/diagramDrawing" Target="../diagrams/drawing72.xml"/><Relationship Id="rId5" Type="http://schemas.openxmlformats.org/officeDocument/2006/relationships/diagramColors" Target="../diagrams/colors72.xml"/><Relationship Id="rId4" Type="http://schemas.openxmlformats.org/officeDocument/2006/relationships/diagramQuickStyle" Target="../diagrams/quickStyle72.xml"/></Relationships>
</file>

<file path=ppt/slides/_rels/slide76.xml.rels><?xml version="1.0" encoding="UTF-8" standalone="yes"?>
<Relationships xmlns="http://schemas.openxmlformats.org/package/2006/relationships"><Relationship Id="rId3" Type="http://schemas.openxmlformats.org/officeDocument/2006/relationships/diagramLayout" Target="../diagrams/layout73.xml"/><Relationship Id="rId2" Type="http://schemas.openxmlformats.org/officeDocument/2006/relationships/diagramData" Target="../diagrams/data73.xml"/><Relationship Id="rId1" Type="http://schemas.openxmlformats.org/officeDocument/2006/relationships/slideLayout" Target="../slideLayouts/slideLayout2.xml"/><Relationship Id="rId6" Type="http://schemas.microsoft.com/office/2007/relationships/diagramDrawing" Target="../diagrams/drawing73.xml"/><Relationship Id="rId5" Type="http://schemas.openxmlformats.org/officeDocument/2006/relationships/diagramColors" Target="../diagrams/colors73.xml"/><Relationship Id="rId4" Type="http://schemas.openxmlformats.org/officeDocument/2006/relationships/diagramQuickStyle" Target="../diagrams/quickStyle73.xml"/></Relationships>
</file>

<file path=ppt/slides/_rels/slide77.xml.rels><?xml version="1.0" encoding="UTF-8" standalone="yes"?>
<Relationships xmlns="http://schemas.openxmlformats.org/package/2006/relationships"><Relationship Id="rId3" Type="http://schemas.openxmlformats.org/officeDocument/2006/relationships/diagramLayout" Target="../diagrams/layout74.xml"/><Relationship Id="rId2" Type="http://schemas.openxmlformats.org/officeDocument/2006/relationships/diagramData" Target="../diagrams/data74.xml"/><Relationship Id="rId1" Type="http://schemas.openxmlformats.org/officeDocument/2006/relationships/slideLayout" Target="../slideLayouts/slideLayout2.xml"/><Relationship Id="rId6" Type="http://schemas.microsoft.com/office/2007/relationships/diagramDrawing" Target="../diagrams/drawing74.xml"/><Relationship Id="rId5" Type="http://schemas.openxmlformats.org/officeDocument/2006/relationships/diagramColors" Target="../diagrams/colors74.xml"/><Relationship Id="rId4" Type="http://schemas.openxmlformats.org/officeDocument/2006/relationships/diagramQuickStyle" Target="../diagrams/quickStyle74.xml"/></Relationships>
</file>

<file path=ppt/slides/_rels/slide78.xml.rels><?xml version="1.0" encoding="UTF-8" standalone="yes"?>
<Relationships xmlns="http://schemas.openxmlformats.org/package/2006/relationships"><Relationship Id="rId3" Type="http://schemas.openxmlformats.org/officeDocument/2006/relationships/diagramLayout" Target="../diagrams/layout75.xml"/><Relationship Id="rId2" Type="http://schemas.openxmlformats.org/officeDocument/2006/relationships/diagramData" Target="../diagrams/data75.xml"/><Relationship Id="rId1" Type="http://schemas.openxmlformats.org/officeDocument/2006/relationships/slideLayout" Target="../slideLayouts/slideLayout2.xml"/><Relationship Id="rId6" Type="http://schemas.microsoft.com/office/2007/relationships/diagramDrawing" Target="../diagrams/drawing75.xml"/><Relationship Id="rId5" Type="http://schemas.openxmlformats.org/officeDocument/2006/relationships/diagramColors" Target="../diagrams/colors75.xml"/><Relationship Id="rId4" Type="http://schemas.openxmlformats.org/officeDocument/2006/relationships/diagramQuickStyle" Target="../diagrams/quickStyle75.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solidFill>
                  <a:srgbClr val="353330">
                    <a:tint val="75000"/>
                  </a:srgbClr>
                </a:solidFill>
              </a:rPr>
              <a:pPr/>
              <a:t>09.04.2013</a:t>
            </a:fld>
            <a:endParaRPr lang="de-DE">
              <a:solidFill>
                <a:srgbClr val="353330">
                  <a:tint val="75000"/>
                </a:srgbClr>
              </a:solidFill>
            </a:endParaRPr>
          </a:p>
        </p:txBody>
      </p:sp>
      <p:sp>
        <p:nvSpPr>
          <p:cNvPr id="3" name="Fußzeilenplatzhalter 2"/>
          <p:cNvSpPr>
            <a:spLocks noGrp="1"/>
          </p:cNvSpPr>
          <p:nvPr>
            <p:ph type="ftr" sz="quarter" idx="11"/>
          </p:nvPr>
        </p:nvSpPr>
        <p:spPr/>
        <p:txBody>
          <a:bodyPr/>
          <a:lstStyle/>
          <a:p>
            <a:r>
              <a:rPr lang="de-DE" smtClean="0">
                <a:solidFill>
                  <a:srgbClr val="353330">
                    <a:tint val="75000"/>
                  </a:srgbClr>
                </a:solidFill>
              </a:rPr>
              <a:t>www.gencer-coll.eu</a:t>
            </a:r>
            <a:endParaRPr lang="de-DE" dirty="0">
              <a:solidFill>
                <a:srgbClr val="353330">
                  <a:tint val="75000"/>
                </a:srgbClr>
              </a:solidFill>
            </a:endParaRPr>
          </a:p>
        </p:txBody>
      </p:sp>
      <p:sp>
        <p:nvSpPr>
          <p:cNvPr id="4" name="Foliennummernplatzhalter 3"/>
          <p:cNvSpPr>
            <a:spLocks noGrp="1"/>
          </p:cNvSpPr>
          <p:nvPr>
            <p:ph type="sldNum" sz="quarter" idx="12"/>
          </p:nvPr>
        </p:nvSpPr>
        <p:spPr/>
        <p:txBody>
          <a:bodyPr/>
          <a:lstStyle/>
          <a:p>
            <a:fld id="{BEE2948E-B6F3-4081-9C2A-A2641D91FEA7}" type="slidenum">
              <a:rPr lang="de-DE" smtClean="0">
                <a:solidFill>
                  <a:srgbClr val="353330">
                    <a:tint val="75000"/>
                  </a:srgbClr>
                </a:solidFill>
              </a:rPr>
              <a:pPr/>
              <a:t>1</a:t>
            </a:fld>
            <a:endParaRPr lang="de-DE">
              <a:solidFill>
                <a:srgbClr val="353330">
                  <a:tint val="75000"/>
                </a:srgbClr>
              </a:solidFill>
            </a:endParaRPr>
          </a:p>
        </p:txBody>
      </p:sp>
      <p:sp>
        <p:nvSpPr>
          <p:cNvPr id="5" name="Titel 4"/>
          <p:cNvSpPr>
            <a:spLocks noGrp="1"/>
          </p:cNvSpPr>
          <p:nvPr>
            <p:ph type="title"/>
          </p:nvPr>
        </p:nvSpPr>
        <p:spPr/>
        <p:txBody>
          <a:bodyPr/>
          <a:lstStyle/>
          <a:p>
            <a:pPr lvl="0"/>
            <a:r>
              <a:rPr lang="de-DE" sz="2200" dirty="0"/>
              <a:t>Niederlassung deutscher Unternehmen in der Türkei </a:t>
            </a:r>
            <a:r>
              <a:rPr lang="de-DE" dirty="0"/>
              <a:t/>
            </a:r>
            <a:br>
              <a:rPr lang="de-DE" dirty="0"/>
            </a:br>
            <a:endParaRPr lang="de-DE"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872222712"/>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260942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09.04.2013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10</a:t>
            </a:fld>
            <a:endParaRPr lang="de-DE"/>
          </a:p>
        </p:txBody>
      </p:sp>
      <p:sp>
        <p:nvSpPr>
          <p:cNvPr id="5" name="4 Başlık"/>
          <p:cNvSpPr>
            <a:spLocks noGrp="1"/>
          </p:cNvSpPr>
          <p:nvPr>
            <p:ph type="title"/>
          </p:nvPr>
        </p:nvSpPr>
        <p:spPr/>
        <p:txBody>
          <a:bodyPr/>
          <a:lstStyle/>
          <a:p>
            <a:r>
              <a:rPr lang="de-DE" sz="2100" i="1" dirty="0" smtClean="0"/>
              <a:t>Grundlagen türkischen </a:t>
            </a:r>
            <a:r>
              <a:rPr lang="de-DE" sz="2100" i="1" dirty="0"/>
              <a:t>Rechts </a:t>
            </a:r>
            <a:r>
              <a:rPr lang="de-DE" sz="2100" i="1" dirty="0" smtClean="0"/>
              <a:t>II: </a:t>
            </a:r>
            <a:r>
              <a:rPr lang="de-DE" sz="2100" dirty="0" smtClean="0"/>
              <a:t>Investitionen</a:t>
            </a:r>
            <a:br>
              <a:rPr lang="de-DE" sz="2100" dirty="0" smtClean="0"/>
            </a:br>
            <a:r>
              <a:rPr lang="de-DE" sz="2100" dirty="0"/>
              <a:t/>
            </a:r>
            <a:br>
              <a:rPr lang="de-DE" sz="2100" dirty="0"/>
            </a:br>
            <a:endParaRPr lang="tr-TR" sz="2100" b="1" dirty="0"/>
          </a:p>
        </p:txBody>
      </p:sp>
      <p:graphicFrame>
        <p:nvGraphicFramePr>
          <p:cNvPr id="8" name="Inhaltsplatzhalter 7"/>
          <p:cNvGraphicFramePr>
            <a:graphicFrameLocks noGrp="1"/>
          </p:cNvGraphicFramePr>
          <p:nvPr>
            <p:ph sz="half" idx="1"/>
            <p:extLst>
              <p:ext uri="{D42A27DB-BD31-4B8C-83A1-F6EECF244321}">
                <p14:modId xmlns:p14="http://schemas.microsoft.com/office/powerpoint/2010/main" val="553916124"/>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09.04.2013</a:t>
            </a:fld>
            <a:endParaRPr lang="de-DE"/>
          </a:p>
        </p:txBody>
      </p:sp>
      <p:sp>
        <p:nvSpPr>
          <p:cNvPr id="3" name="2 Altbilgi Yer Tutucusu"/>
          <p:cNvSpPr>
            <a:spLocks noGrp="1"/>
          </p:cNvSpPr>
          <p:nvPr>
            <p:ph type="ftr" sz="quarter" idx="11"/>
          </p:nvPr>
        </p:nvSpPr>
        <p:spPr/>
        <p:txBody>
          <a:bodyPr/>
          <a:lstStyle/>
          <a:p>
            <a:r>
              <a:rPr lang="de-DE" dirty="0"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11</a:t>
            </a:fld>
            <a:endParaRPr lang="de-DE"/>
          </a:p>
        </p:txBody>
      </p:sp>
      <p:sp>
        <p:nvSpPr>
          <p:cNvPr id="5" name="4 Başlık"/>
          <p:cNvSpPr>
            <a:spLocks noGrp="1"/>
          </p:cNvSpPr>
          <p:nvPr>
            <p:ph type="title"/>
          </p:nvPr>
        </p:nvSpPr>
        <p:spPr/>
        <p:txBody>
          <a:bodyPr/>
          <a:lstStyle/>
          <a:p>
            <a:r>
              <a:rPr lang="de-DE" sz="2100" i="1" dirty="0"/>
              <a:t>Grundlagen türkischen Rechts </a:t>
            </a:r>
            <a:r>
              <a:rPr lang="de-DE" sz="2100" i="1" dirty="0" smtClean="0"/>
              <a:t>III: </a:t>
            </a:r>
            <a:r>
              <a:rPr lang="de-DE" sz="2100" dirty="0" smtClean="0"/>
              <a:t>Investitionen II</a:t>
            </a:r>
            <a:endParaRPr lang="tr-TR" sz="2100" b="1" dirty="0"/>
          </a:p>
        </p:txBody>
      </p:sp>
      <p:graphicFrame>
        <p:nvGraphicFramePr>
          <p:cNvPr id="14" name="Inhaltsplatzhalter 13"/>
          <p:cNvGraphicFramePr>
            <a:graphicFrameLocks noGrp="1"/>
          </p:cNvGraphicFramePr>
          <p:nvPr>
            <p:ph sz="half" idx="1"/>
            <p:extLst>
              <p:ext uri="{D42A27DB-BD31-4B8C-83A1-F6EECF244321}">
                <p14:modId xmlns:p14="http://schemas.microsoft.com/office/powerpoint/2010/main" val="3713551053"/>
              </p:ext>
            </p:extLst>
          </p:nvPr>
        </p:nvGraphicFramePr>
        <p:xfrm>
          <a:off x="251518" y="1988840"/>
          <a:ext cx="7963820"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09.04.2013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12</a:t>
            </a:fld>
            <a:endParaRPr lang="de-DE"/>
          </a:p>
        </p:txBody>
      </p:sp>
      <p:sp>
        <p:nvSpPr>
          <p:cNvPr id="5" name="4 Başlık"/>
          <p:cNvSpPr>
            <a:spLocks noGrp="1"/>
          </p:cNvSpPr>
          <p:nvPr>
            <p:ph type="title"/>
          </p:nvPr>
        </p:nvSpPr>
        <p:spPr/>
        <p:txBody>
          <a:bodyPr/>
          <a:lstStyle/>
          <a:p>
            <a:r>
              <a:rPr lang="de-DE" sz="2100" i="1" dirty="0"/>
              <a:t>Grundlagen türkischen Rechts </a:t>
            </a:r>
            <a:r>
              <a:rPr lang="de-DE" sz="2100" i="1" dirty="0" smtClean="0"/>
              <a:t>IV: </a:t>
            </a:r>
            <a:r>
              <a:rPr lang="de-DE" sz="2100" dirty="0" smtClean="0"/>
              <a:t>Investitionen III</a:t>
            </a:r>
            <a:endParaRPr lang="tr-TR" sz="2100"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2132157041"/>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09.04.2013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13</a:t>
            </a:fld>
            <a:endParaRPr lang="de-DE"/>
          </a:p>
        </p:txBody>
      </p:sp>
      <p:sp>
        <p:nvSpPr>
          <p:cNvPr id="5" name="4 Başlık"/>
          <p:cNvSpPr>
            <a:spLocks noGrp="1"/>
          </p:cNvSpPr>
          <p:nvPr>
            <p:ph type="title"/>
          </p:nvPr>
        </p:nvSpPr>
        <p:spPr/>
        <p:txBody>
          <a:bodyPr/>
          <a:lstStyle/>
          <a:p>
            <a:r>
              <a:rPr lang="de-DE" sz="2100" i="1" dirty="0"/>
              <a:t>Grundlagen türkischen Rechts </a:t>
            </a:r>
            <a:r>
              <a:rPr lang="de-DE" sz="2100" i="1" dirty="0" smtClean="0"/>
              <a:t>V: </a:t>
            </a:r>
            <a:r>
              <a:rPr lang="de-DE" sz="2100" dirty="0" smtClean="0"/>
              <a:t>Investitionen IV</a:t>
            </a:r>
            <a:endParaRPr lang="tr-TR" sz="2100" b="1"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3438847074"/>
              </p:ext>
            </p:extLst>
          </p:nvPr>
        </p:nvGraphicFramePr>
        <p:xfrm>
          <a:off x="-180524" y="1628801"/>
          <a:ext cx="9079500" cy="40827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09.04.2013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14</a:t>
            </a:fld>
            <a:endParaRPr lang="de-DE"/>
          </a:p>
        </p:txBody>
      </p:sp>
      <p:sp>
        <p:nvSpPr>
          <p:cNvPr id="5" name="Titel 4"/>
          <p:cNvSpPr>
            <a:spLocks noGrp="1"/>
          </p:cNvSpPr>
          <p:nvPr>
            <p:ph type="title"/>
          </p:nvPr>
        </p:nvSpPr>
        <p:spPr/>
        <p:txBody>
          <a:bodyPr/>
          <a:lstStyle/>
          <a:p>
            <a:r>
              <a:rPr lang="de-DE" sz="2100" i="1" dirty="0"/>
              <a:t>Grundlagen türkischen Rechts </a:t>
            </a:r>
            <a:r>
              <a:rPr lang="de-DE" sz="2100" i="1" dirty="0" smtClean="0"/>
              <a:t>VI:</a:t>
            </a:r>
            <a:r>
              <a:rPr lang="de-DE" sz="2100" dirty="0" smtClean="0"/>
              <a:t> Investitionen V</a:t>
            </a:r>
            <a:endParaRPr lang="de-DE" sz="2100"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2668706927"/>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17649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09.04.2013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15</a:t>
            </a:fld>
            <a:endParaRPr lang="de-DE"/>
          </a:p>
        </p:txBody>
      </p:sp>
      <p:sp>
        <p:nvSpPr>
          <p:cNvPr id="5" name="4 Başlık"/>
          <p:cNvSpPr>
            <a:spLocks noGrp="1"/>
          </p:cNvSpPr>
          <p:nvPr>
            <p:ph type="title"/>
          </p:nvPr>
        </p:nvSpPr>
        <p:spPr/>
        <p:txBody>
          <a:bodyPr/>
          <a:lstStyle/>
          <a:p>
            <a:r>
              <a:rPr lang="de-DE" sz="2100" i="1" dirty="0"/>
              <a:t>Grundlagen türkischen Rechts </a:t>
            </a:r>
            <a:r>
              <a:rPr lang="de-DE" sz="2100" i="1" dirty="0" smtClean="0"/>
              <a:t>VII:</a:t>
            </a:r>
            <a:r>
              <a:rPr lang="de-DE" sz="2100" dirty="0" smtClean="0"/>
              <a:t> Investitionen VI</a:t>
            </a:r>
            <a:endParaRPr lang="tr-TR" sz="2100"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944784086"/>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09.04.2013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16</a:t>
            </a:fld>
            <a:endParaRPr lang="de-DE"/>
          </a:p>
        </p:txBody>
      </p:sp>
      <p:sp>
        <p:nvSpPr>
          <p:cNvPr id="5" name="4 Başlık"/>
          <p:cNvSpPr>
            <a:spLocks noGrp="1"/>
          </p:cNvSpPr>
          <p:nvPr>
            <p:ph type="title"/>
          </p:nvPr>
        </p:nvSpPr>
        <p:spPr/>
        <p:txBody>
          <a:bodyPr/>
          <a:lstStyle/>
          <a:p>
            <a:r>
              <a:rPr lang="de-DE" sz="2100" i="1" dirty="0"/>
              <a:t>Grundlagen türkischen Rechts </a:t>
            </a:r>
            <a:r>
              <a:rPr lang="de-DE" sz="2100" i="1" dirty="0" smtClean="0"/>
              <a:t>VIII:</a:t>
            </a:r>
            <a:r>
              <a:rPr lang="de-DE" sz="2100" dirty="0" smtClean="0"/>
              <a:t> Investitionen VII</a:t>
            </a:r>
            <a:endParaRPr lang="tr-TR" sz="2100"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539919870"/>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solidFill>
                  <a:srgbClr val="353330">
                    <a:tint val="75000"/>
                  </a:srgbClr>
                </a:solidFill>
              </a:rPr>
              <a:pPr/>
              <a:t>09.04.2013</a:t>
            </a:fld>
            <a:endParaRPr lang="de-DE">
              <a:solidFill>
                <a:srgbClr val="353330">
                  <a:tint val="75000"/>
                </a:srgbClr>
              </a:solidFill>
            </a:endParaRPr>
          </a:p>
        </p:txBody>
      </p:sp>
      <p:sp>
        <p:nvSpPr>
          <p:cNvPr id="3" name="2 Altbilgi Yer Tutucusu"/>
          <p:cNvSpPr>
            <a:spLocks noGrp="1"/>
          </p:cNvSpPr>
          <p:nvPr>
            <p:ph type="ftr" sz="quarter" idx="11"/>
          </p:nvPr>
        </p:nvSpPr>
        <p:spPr/>
        <p:txBody>
          <a:bodyPr/>
          <a:lstStyle/>
          <a:p>
            <a:r>
              <a:rPr lang="de-DE" smtClean="0">
                <a:solidFill>
                  <a:srgbClr val="353330">
                    <a:tint val="75000"/>
                  </a:srgbClr>
                </a:solidFill>
              </a:rPr>
              <a:t>www.gencer-coll.eu</a:t>
            </a:r>
            <a:endParaRPr lang="de-DE" dirty="0">
              <a:solidFill>
                <a:srgbClr val="353330">
                  <a:tint val="75000"/>
                </a:srgbClr>
              </a:solidFill>
            </a:endParaRPr>
          </a:p>
        </p:txBody>
      </p:sp>
      <p:sp>
        <p:nvSpPr>
          <p:cNvPr id="4" name="3 Slayt Numarası Yer Tutucusu"/>
          <p:cNvSpPr>
            <a:spLocks noGrp="1"/>
          </p:cNvSpPr>
          <p:nvPr>
            <p:ph type="sldNum" sz="quarter" idx="12"/>
          </p:nvPr>
        </p:nvSpPr>
        <p:spPr/>
        <p:txBody>
          <a:bodyPr/>
          <a:lstStyle/>
          <a:p>
            <a:fld id="{BEE2948E-B6F3-4081-9C2A-A2641D91FEA7}" type="slidenum">
              <a:rPr lang="de-DE" smtClean="0">
                <a:solidFill>
                  <a:srgbClr val="353330">
                    <a:tint val="75000"/>
                  </a:srgbClr>
                </a:solidFill>
              </a:rPr>
              <a:pPr/>
              <a:t>17</a:t>
            </a:fld>
            <a:endParaRPr lang="de-DE">
              <a:solidFill>
                <a:srgbClr val="353330">
                  <a:tint val="75000"/>
                </a:srgbClr>
              </a:solidFill>
            </a:endParaRPr>
          </a:p>
        </p:txBody>
      </p:sp>
      <p:sp>
        <p:nvSpPr>
          <p:cNvPr id="5" name="4 Başlık"/>
          <p:cNvSpPr>
            <a:spLocks noGrp="1"/>
          </p:cNvSpPr>
          <p:nvPr>
            <p:ph type="title"/>
          </p:nvPr>
        </p:nvSpPr>
        <p:spPr/>
        <p:txBody>
          <a:bodyPr/>
          <a:lstStyle/>
          <a:p>
            <a:r>
              <a:rPr lang="de-DE" sz="2100" i="1" dirty="0"/>
              <a:t>Grundlagen türkischen Rechts </a:t>
            </a:r>
            <a:r>
              <a:rPr lang="de-DE" sz="2100" i="1" dirty="0" smtClean="0"/>
              <a:t>IX:</a:t>
            </a:r>
            <a:r>
              <a:rPr lang="de-DE" sz="2100" dirty="0" smtClean="0"/>
              <a:t> Investitionen VIII</a:t>
            </a:r>
            <a:endParaRPr lang="tr-TR" sz="2100" dirty="0"/>
          </a:p>
        </p:txBody>
      </p:sp>
      <p:graphicFrame>
        <p:nvGraphicFramePr>
          <p:cNvPr id="8" name="Inhaltsplatzhalter 7"/>
          <p:cNvGraphicFramePr>
            <a:graphicFrameLocks noGrp="1"/>
          </p:cNvGraphicFramePr>
          <p:nvPr>
            <p:ph sz="half" idx="1"/>
            <p:extLst>
              <p:ext uri="{D42A27DB-BD31-4B8C-83A1-F6EECF244321}">
                <p14:modId xmlns:p14="http://schemas.microsoft.com/office/powerpoint/2010/main" val="1217401790"/>
              </p:ext>
            </p:extLst>
          </p:nvPr>
        </p:nvGraphicFramePr>
        <p:xfrm>
          <a:off x="251520"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255304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09.04.2013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18</a:t>
            </a:fld>
            <a:endParaRPr lang="de-DE"/>
          </a:p>
        </p:txBody>
      </p:sp>
      <p:sp>
        <p:nvSpPr>
          <p:cNvPr id="5" name="4 Başlık"/>
          <p:cNvSpPr>
            <a:spLocks noGrp="1"/>
          </p:cNvSpPr>
          <p:nvPr>
            <p:ph type="title"/>
          </p:nvPr>
        </p:nvSpPr>
        <p:spPr/>
        <p:txBody>
          <a:bodyPr/>
          <a:lstStyle/>
          <a:p>
            <a:r>
              <a:rPr lang="de-DE" sz="2100" i="1" dirty="0"/>
              <a:t>Grundlagen türkischen Rechts </a:t>
            </a:r>
            <a:r>
              <a:rPr lang="de-DE" sz="2100" i="1" dirty="0" smtClean="0"/>
              <a:t>X:</a:t>
            </a:r>
            <a:r>
              <a:rPr lang="de-DE" sz="2100" dirty="0" smtClean="0"/>
              <a:t> Investitionen IX</a:t>
            </a:r>
            <a:endParaRPr lang="tr-TR" sz="2100"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3425484171"/>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09.04.2013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19</a:t>
            </a:fld>
            <a:endParaRPr lang="de-DE"/>
          </a:p>
        </p:txBody>
      </p:sp>
      <p:sp>
        <p:nvSpPr>
          <p:cNvPr id="5" name="4 Başlık"/>
          <p:cNvSpPr>
            <a:spLocks noGrp="1"/>
          </p:cNvSpPr>
          <p:nvPr>
            <p:ph type="title"/>
          </p:nvPr>
        </p:nvSpPr>
        <p:spPr/>
        <p:txBody>
          <a:bodyPr/>
          <a:lstStyle/>
          <a:p>
            <a:r>
              <a:rPr lang="de-DE" sz="2100" i="1" dirty="0"/>
              <a:t>Grundlagen türkischen Rechts </a:t>
            </a:r>
            <a:r>
              <a:rPr lang="de-DE" sz="2100" i="1" dirty="0" smtClean="0"/>
              <a:t>XI:</a:t>
            </a:r>
            <a:r>
              <a:rPr lang="de-DE" sz="2100" dirty="0" smtClean="0"/>
              <a:t> Investitionen X</a:t>
            </a:r>
            <a:endParaRPr lang="tr-TR" sz="2100"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1296940368"/>
              </p:ext>
            </p:extLst>
          </p:nvPr>
        </p:nvGraphicFramePr>
        <p:xfrm>
          <a:off x="251518" y="1988840"/>
          <a:ext cx="7963820"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solidFill>
                  <a:srgbClr val="353330">
                    <a:tint val="75000"/>
                  </a:srgbClr>
                </a:solidFill>
              </a:rPr>
              <a:pPr/>
              <a:t>09.04.2013</a:t>
            </a:fld>
            <a:endParaRPr lang="de-DE">
              <a:solidFill>
                <a:srgbClr val="353330">
                  <a:tint val="75000"/>
                </a:srgbClr>
              </a:solidFill>
            </a:endParaRPr>
          </a:p>
        </p:txBody>
      </p:sp>
      <p:sp>
        <p:nvSpPr>
          <p:cNvPr id="3" name="Fußzeilenplatzhalter 2"/>
          <p:cNvSpPr>
            <a:spLocks noGrp="1"/>
          </p:cNvSpPr>
          <p:nvPr>
            <p:ph type="ftr" sz="quarter" idx="11"/>
          </p:nvPr>
        </p:nvSpPr>
        <p:spPr/>
        <p:txBody>
          <a:bodyPr/>
          <a:lstStyle/>
          <a:p>
            <a:r>
              <a:rPr lang="de-DE" smtClean="0">
                <a:solidFill>
                  <a:srgbClr val="353330">
                    <a:tint val="75000"/>
                  </a:srgbClr>
                </a:solidFill>
              </a:rPr>
              <a:t>www.gencer-coll.eu</a:t>
            </a:r>
            <a:endParaRPr lang="de-DE" dirty="0">
              <a:solidFill>
                <a:srgbClr val="353330">
                  <a:tint val="75000"/>
                </a:srgbClr>
              </a:solidFill>
            </a:endParaRPr>
          </a:p>
        </p:txBody>
      </p:sp>
      <p:sp>
        <p:nvSpPr>
          <p:cNvPr id="4" name="Foliennummernplatzhalter 3"/>
          <p:cNvSpPr>
            <a:spLocks noGrp="1"/>
          </p:cNvSpPr>
          <p:nvPr>
            <p:ph type="sldNum" sz="quarter" idx="12"/>
          </p:nvPr>
        </p:nvSpPr>
        <p:spPr/>
        <p:txBody>
          <a:bodyPr/>
          <a:lstStyle/>
          <a:p>
            <a:fld id="{BEE2948E-B6F3-4081-9C2A-A2641D91FEA7}" type="slidenum">
              <a:rPr lang="de-DE" smtClean="0">
                <a:solidFill>
                  <a:srgbClr val="353330">
                    <a:tint val="75000"/>
                  </a:srgbClr>
                </a:solidFill>
              </a:rPr>
              <a:pPr/>
              <a:t>2</a:t>
            </a:fld>
            <a:endParaRPr lang="de-DE">
              <a:solidFill>
                <a:srgbClr val="353330">
                  <a:tint val="75000"/>
                </a:srgbClr>
              </a:solidFill>
            </a:endParaRPr>
          </a:p>
        </p:txBody>
      </p:sp>
      <p:sp>
        <p:nvSpPr>
          <p:cNvPr id="5" name="Titel 4"/>
          <p:cNvSpPr>
            <a:spLocks noGrp="1"/>
          </p:cNvSpPr>
          <p:nvPr>
            <p:ph type="title"/>
          </p:nvPr>
        </p:nvSpPr>
        <p:spPr/>
        <p:txBody>
          <a:bodyPr/>
          <a:lstStyle/>
          <a:p>
            <a:r>
              <a:rPr lang="de-DE" sz="1800" dirty="0" smtClean="0"/>
              <a:t>Kulturelle Einflussfaktoren beim Markteintritt: </a:t>
            </a:r>
            <a:br>
              <a:rPr lang="de-DE" sz="1800" dirty="0" smtClean="0"/>
            </a:br>
            <a:r>
              <a:rPr lang="de-DE" sz="1800" dirty="0" smtClean="0"/>
              <a:t>Interkulturelle </a:t>
            </a:r>
            <a:r>
              <a:rPr lang="de-DE" sz="1800" dirty="0"/>
              <a:t>Kompetenz als Schlüssel zum Erfolg</a:t>
            </a:r>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1625178821"/>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739357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09.04.2013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20</a:t>
            </a:fld>
            <a:endParaRPr lang="de-DE"/>
          </a:p>
        </p:txBody>
      </p:sp>
      <p:sp>
        <p:nvSpPr>
          <p:cNvPr id="5" name="4 Başlık"/>
          <p:cNvSpPr>
            <a:spLocks noGrp="1"/>
          </p:cNvSpPr>
          <p:nvPr>
            <p:ph type="title"/>
          </p:nvPr>
        </p:nvSpPr>
        <p:spPr/>
        <p:txBody>
          <a:bodyPr/>
          <a:lstStyle/>
          <a:p>
            <a:r>
              <a:rPr lang="de-DE" sz="2100" i="1" dirty="0"/>
              <a:t>Grundlagen türkischen Rechts </a:t>
            </a:r>
            <a:r>
              <a:rPr lang="de-DE" sz="2100" i="1" dirty="0" smtClean="0"/>
              <a:t>XII:</a:t>
            </a:r>
            <a:r>
              <a:rPr lang="de-DE" sz="2100" dirty="0" smtClean="0"/>
              <a:t> Investitionen XI</a:t>
            </a:r>
            <a:endParaRPr lang="tr-TR" sz="2100"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355942300"/>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09.04.2013</a:t>
            </a:fld>
            <a:endParaRPr lang="de-DE"/>
          </a:p>
        </p:txBody>
      </p:sp>
      <p:sp>
        <p:nvSpPr>
          <p:cNvPr id="3" name="2 Altbilgi Yer Tutucusu"/>
          <p:cNvSpPr>
            <a:spLocks noGrp="1"/>
          </p:cNvSpPr>
          <p:nvPr>
            <p:ph type="ftr" sz="quarter" idx="11"/>
          </p:nvPr>
        </p:nvSpPr>
        <p:spPr/>
        <p:txBody>
          <a:bodyPr/>
          <a:lstStyle/>
          <a:p>
            <a:r>
              <a:rPr lang="de-DE" dirty="0"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21</a:t>
            </a:fld>
            <a:endParaRPr lang="de-DE"/>
          </a:p>
        </p:txBody>
      </p:sp>
      <p:sp>
        <p:nvSpPr>
          <p:cNvPr id="5" name="4 Başlık"/>
          <p:cNvSpPr>
            <a:spLocks noGrp="1"/>
          </p:cNvSpPr>
          <p:nvPr>
            <p:ph type="title"/>
          </p:nvPr>
        </p:nvSpPr>
        <p:spPr>
          <a:xfrm>
            <a:off x="251518" y="1268760"/>
            <a:ext cx="7200802" cy="432048"/>
          </a:xfrm>
        </p:spPr>
        <p:txBody>
          <a:bodyPr/>
          <a:lstStyle/>
          <a:p>
            <a:r>
              <a:rPr lang="de-DE" sz="2100" i="1" dirty="0"/>
              <a:t>Grundlagen türkischen Rechts </a:t>
            </a:r>
            <a:r>
              <a:rPr lang="de-DE" sz="2100" i="1" dirty="0" smtClean="0"/>
              <a:t>XIII:</a:t>
            </a:r>
            <a:r>
              <a:rPr lang="de-DE" sz="2100" dirty="0" smtClean="0"/>
              <a:t> Investitionen XII</a:t>
            </a:r>
            <a:endParaRPr lang="tr-TR" sz="2100"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1074944977"/>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09.04.2013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22</a:t>
            </a:fld>
            <a:endParaRPr lang="de-DE"/>
          </a:p>
        </p:txBody>
      </p:sp>
      <p:sp>
        <p:nvSpPr>
          <p:cNvPr id="5" name="4 Başlık"/>
          <p:cNvSpPr>
            <a:spLocks noGrp="1"/>
          </p:cNvSpPr>
          <p:nvPr>
            <p:ph type="title"/>
          </p:nvPr>
        </p:nvSpPr>
        <p:spPr>
          <a:xfrm>
            <a:off x="251518" y="1268760"/>
            <a:ext cx="7200802" cy="864096"/>
          </a:xfrm>
        </p:spPr>
        <p:txBody>
          <a:bodyPr/>
          <a:lstStyle/>
          <a:p>
            <a:r>
              <a:rPr lang="de-DE" sz="2100" i="1" dirty="0" smtClean="0"/>
              <a:t>Interkulturelle Kompetenz I</a:t>
            </a:r>
            <a:r>
              <a:rPr lang="tr-TR" dirty="0" smtClean="0"/>
              <a:t/>
            </a:r>
            <a:br>
              <a:rPr lang="tr-TR" dirty="0" smtClean="0"/>
            </a:br>
            <a:endParaRPr lang="tr-TR"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1905651797"/>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09.04.2013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23</a:t>
            </a:fld>
            <a:endParaRPr lang="de-DE"/>
          </a:p>
        </p:txBody>
      </p:sp>
      <p:sp>
        <p:nvSpPr>
          <p:cNvPr id="5" name="Titel 4"/>
          <p:cNvSpPr>
            <a:spLocks noGrp="1"/>
          </p:cNvSpPr>
          <p:nvPr>
            <p:ph type="title"/>
          </p:nvPr>
        </p:nvSpPr>
        <p:spPr/>
        <p:txBody>
          <a:bodyPr/>
          <a:lstStyle/>
          <a:p>
            <a:r>
              <a:rPr lang="de-DE" sz="2100" i="1" dirty="0"/>
              <a:t>Interkulturelle Kompetenz </a:t>
            </a:r>
            <a:r>
              <a:rPr lang="de-DE" sz="2100" i="1" dirty="0" smtClean="0"/>
              <a:t>III</a:t>
            </a:r>
            <a:endParaRPr lang="de-DE" sz="2100" i="1" dirty="0"/>
          </a:p>
        </p:txBody>
      </p:sp>
      <p:graphicFrame>
        <p:nvGraphicFramePr>
          <p:cNvPr id="9" name="Inhaltsplatzhalter 8"/>
          <p:cNvGraphicFramePr>
            <a:graphicFrameLocks noGrp="1"/>
          </p:cNvGraphicFramePr>
          <p:nvPr>
            <p:ph sz="half" idx="1"/>
            <p:extLst>
              <p:ext uri="{D42A27DB-BD31-4B8C-83A1-F6EECF244321}">
                <p14:modId xmlns:p14="http://schemas.microsoft.com/office/powerpoint/2010/main" val="3877856334"/>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7007027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09.04.2013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24</a:t>
            </a:fld>
            <a:endParaRPr lang="de-DE"/>
          </a:p>
        </p:txBody>
      </p:sp>
      <p:sp>
        <p:nvSpPr>
          <p:cNvPr id="5" name="Titel 4"/>
          <p:cNvSpPr>
            <a:spLocks noGrp="1"/>
          </p:cNvSpPr>
          <p:nvPr>
            <p:ph type="title"/>
          </p:nvPr>
        </p:nvSpPr>
        <p:spPr/>
        <p:txBody>
          <a:bodyPr/>
          <a:lstStyle/>
          <a:p>
            <a:r>
              <a:rPr lang="de-DE" sz="2100" i="1" dirty="0"/>
              <a:t>Interkulturelle Kompetenz </a:t>
            </a:r>
            <a:r>
              <a:rPr lang="de-DE" sz="2100" i="1" dirty="0" smtClean="0"/>
              <a:t>IV</a:t>
            </a:r>
            <a:endParaRPr lang="de-DE" sz="2100" i="1"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1566039888"/>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8796678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solidFill>
                  <a:srgbClr val="353330">
                    <a:tint val="75000"/>
                  </a:srgbClr>
                </a:solidFill>
              </a:rPr>
              <a:pPr/>
              <a:t>09.04.2013</a:t>
            </a:fld>
            <a:endParaRPr lang="de-DE">
              <a:solidFill>
                <a:srgbClr val="353330">
                  <a:tint val="75000"/>
                </a:srgbClr>
              </a:solidFill>
            </a:endParaRPr>
          </a:p>
        </p:txBody>
      </p:sp>
      <p:sp>
        <p:nvSpPr>
          <p:cNvPr id="3" name="Fußzeilenplatzhalter 2"/>
          <p:cNvSpPr>
            <a:spLocks noGrp="1"/>
          </p:cNvSpPr>
          <p:nvPr>
            <p:ph type="ftr" sz="quarter" idx="11"/>
          </p:nvPr>
        </p:nvSpPr>
        <p:spPr/>
        <p:txBody>
          <a:bodyPr/>
          <a:lstStyle/>
          <a:p>
            <a:r>
              <a:rPr lang="de-DE" smtClean="0">
                <a:solidFill>
                  <a:srgbClr val="353330">
                    <a:tint val="75000"/>
                  </a:srgbClr>
                </a:solidFill>
              </a:rPr>
              <a:t>www.gencer-coll.eu</a:t>
            </a:r>
            <a:endParaRPr lang="de-DE" dirty="0">
              <a:solidFill>
                <a:srgbClr val="353330">
                  <a:tint val="75000"/>
                </a:srgbClr>
              </a:solidFill>
            </a:endParaRPr>
          </a:p>
        </p:txBody>
      </p:sp>
      <p:sp>
        <p:nvSpPr>
          <p:cNvPr id="4" name="Foliennummernplatzhalter 3"/>
          <p:cNvSpPr>
            <a:spLocks noGrp="1"/>
          </p:cNvSpPr>
          <p:nvPr>
            <p:ph type="sldNum" sz="quarter" idx="12"/>
          </p:nvPr>
        </p:nvSpPr>
        <p:spPr/>
        <p:txBody>
          <a:bodyPr/>
          <a:lstStyle/>
          <a:p>
            <a:fld id="{BEE2948E-B6F3-4081-9C2A-A2641D91FEA7}" type="slidenum">
              <a:rPr lang="de-DE" smtClean="0">
                <a:solidFill>
                  <a:srgbClr val="353330">
                    <a:tint val="75000"/>
                  </a:srgbClr>
                </a:solidFill>
              </a:rPr>
              <a:pPr/>
              <a:t>25</a:t>
            </a:fld>
            <a:endParaRPr lang="de-DE">
              <a:solidFill>
                <a:srgbClr val="353330">
                  <a:tint val="75000"/>
                </a:srgbClr>
              </a:solidFill>
            </a:endParaRPr>
          </a:p>
        </p:txBody>
      </p:sp>
      <p:sp>
        <p:nvSpPr>
          <p:cNvPr id="5" name="Titel 4"/>
          <p:cNvSpPr>
            <a:spLocks noGrp="1"/>
          </p:cNvSpPr>
          <p:nvPr>
            <p:ph type="title"/>
          </p:nvPr>
        </p:nvSpPr>
        <p:spPr/>
        <p:txBody>
          <a:bodyPr/>
          <a:lstStyle/>
          <a:p>
            <a:r>
              <a:rPr lang="de-DE" sz="2100" i="1" dirty="0"/>
              <a:t>Interkulturelle Kompetenz </a:t>
            </a:r>
            <a:r>
              <a:rPr lang="de-DE" sz="2100" i="1" dirty="0" smtClean="0"/>
              <a:t>V</a:t>
            </a:r>
            <a:r>
              <a:rPr lang="de-DE" dirty="0" smtClean="0"/>
              <a:t/>
            </a:r>
            <a:br>
              <a:rPr lang="de-DE" dirty="0" smtClean="0"/>
            </a:br>
            <a:r>
              <a:rPr lang="de-DE" dirty="0"/>
              <a:t/>
            </a:r>
            <a:br>
              <a:rPr lang="de-DE" dirty="0"/>
            </a:br>
            <a:endParaRPr lang="de-DE"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1645014548"/>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3379329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09.04.2013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26</a:t>
            </a:fld>
            <a:endParaRPr lang="de-DE"/>
          </a:p>
        </p:txBody>
      </p:sp>
      <p:sp>
        <p:nvSpPr>
          <p:cNvPr id="5" name="Titel 4"/>
          <p:cNvSpPr>
            <a:spLocks noGrp="1"/>
          </p:cNvSpPr>
          <p:nvPr>
            <p:ph type="title"/>
          </p:nvPr>
        </p:nvSpPr>
        <p:spPr/>
        <p:txBody>
          <a:bodyPr/>
          <a:lstStyle/>
          <a:p>
            <a:r>
              <a:rPr lang="de-DE" sz="2100" i="1" dirty="0"/>
              <a:t>Interkulturelle </a:t>
            </a:r>
            <a:r>
              <a:rPr lang="de-DE" sz="2100" i="1" dirty="0" smtClean="0"/>
              <a:t>Kompetenz VI</a:t>
            </a:r>
            <a:endParaRPr lang="de-DE" sz="2100" i="1"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3276718801"/>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2598302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09.04.2013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27</a:t>
            </a:fld>
            <a:endParaRPr lang="de-DE"/>
          </a:p>
        </p:txBody>
      </p:sp>
      <p:sp>
        <p:nvSpPr>
          <p:cNvPr id="5" name="Titel 4"/>
          <p:cNvSpPr>
            <a:spLocks noGrp="1"/>
          </p:cNvSpPr>
          <p:nvPr>
            <p:ph type="title"/>
          </p:nvPr>
        </p:nvSpPr>
        <p:spPr/>
        <p:txBody>
          <a:bodyPr/>
          <a:lstStyle/>
          <a:p>
            <a:r>
              <a:rPr lang="de-DE" sz="2100" i="1" dirty="0" smtClean="0"/>
              <a:t>Interkulturelle Kompetenz VII</a:t>
            </a:r>
            <a:endParaRPr lang="de-DE" sz="2100" i="1"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3399389900"/>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000113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09.04.2013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28</a:t>
            </a:fld>
            <a:endParaRPr lang="de-DE"/>
          </a:p>
        </p:txBody>
      </p:sp>
      <p:sp>
        <p:nvSpPr>
          <p:cNvPr id="5" name="Titel 4"/>
          <p:cNvSpPr>
            <a:spLocks noGrp="1"/>
          </p:cNvSpPr>
          <p:nvPr>
            <p:ph type="title"/>
          </p:nvPr>
        </p:nvSpPr>
        <p:spPr/>
        <p:txBody>
          <a:bodyPr/>
          <a:lstStyle/>
          <a:p>
            <a:r>
              <a:rPr lang="de-DE" sz="2100" i="1" dirty="0"/>
              <a:t>Interkulturelle Kompetenz </a:t>
            </a:r>
            <a:r>
              <a:rPr lang="de-DE" sz="2100" i="1" dirty="0" smtClean="0"/>
              <a:t>XIII</a:t>
            </a:r>
            <a:endParaRPr lang="de-DE" sz="2100" i="1" dirty="0"/>
          </a:p>
        </p:txBody>
      </p:sp>
      <p:graphicFrame>
        <p:nvGraphicFramePr>
          <p:cNvPr id="9" name="Inhaltsplatzhalter 8"/>
          <p:cNvGraphicFramePr>
            <a:graphicFrameLocks noGrp="1"/>
          </p:cNvGraphicFramePr>
          <p:nvPr>
            <p:ph sz="half" idx="1"/>
            <p:extLst>
              <p:ext uri="{D42A27DB-BD31-4B8C-83A1-F6EECF244321}">
                <p14:modId xmlns:p14="http://schemas.microsoft.com/office/powerpoint/2010/main" val="2456279405"/>
              </p:ext>
            </p:extLst>
          </p:nvPr>
        </p:nvGraphicFramePr>
        <p:xfrm>
          <a:off x="251520"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2856910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09.04.2013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29</a:t>
            </a:fld>
            <a:endParaRPr lang="de-DE"/>
          </a:p>
        </p:txBody>
      </p:sp>
      <p:sp>
        <p:nvSpPr>
          <p:cNvPr id="5" name="Titel 4"/>
          <p:cNvSpPr>
            <a:spLocks noGrp="1"/>
          </p:cNvSpPr>
          <p:nvPr>
            <p:ph type="title"/>
          </p:nvPr>
        </p:nvSpPr>
        <p:spPr/>
        <p:txBody>
          <a:bodyPr/>
          <a:lstStyle/>
          <a:p>
            <a:r>
              <a:rPr lang="de-DE" dirty="0"/>
              <a:t>Interkulturelle Kompetenz </a:t>
            </a:r>
            <a:r>
              <a:rPr lang="de-DE" dirty="0" smtClean="0"/>
              <a:t>IX</a:t>
            </a:r>
            <a:endParaRPr lang="de-DE"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2791609553"/>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977160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09.04.2013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3</a:t>
            </a:fld>
            <a:endParaRPr lang="de-DE"/>
          </a:p>
        </p:txBody>
      </p:sp>
      <p:sp>
        <p:nvSpPr>
          <p:cNvPr id="5" name="Titel 4"/>
          <p:cNvSpPr>
            <a:spLocks noGrp="1"/>
          </p:cNvSpPr>
          <p:nvPr>
            <p:ph type="title"/>
          </p:nvPr>
        </p:nvSpPr>
        <p:spPr>
          <a:xfrm>
            <a:off x="251518" y="1268760"/>
            <a:ext cx="7200802" cy="3024336"/>
          </a:xfrm>
        </p:spPr>
        <p:txBody>
          <a:bodyPr/>
          <a:lstStyle/>
          <a:p>
            <a:r>
              <a:rPr lang="de-DE" dirty="0" smtClean="0"/>
              <a:t>Werbefilm „</a:t>
            </a:r>
            <a:r>
              <a:rPr lang="de-DE" dirty="0" err="1" smtClean="0"/>
              <a:t>Invest</a:t>
            </a:r>
            <a:r>
              <a:rPr lang="de-DE" dirty="0" smtClean="0"/>
              <a:t> in Turkey“ (www.invest.gov.tr</a:t>
            </a:r>
            <a:r>
              <a:rPr lang="de-DE" dirty="0" smtClean="0"/>
              <a:t>)</a:t>
            </a:r>
            <a:br>
              <a:rPr lang="de-DE" dirty="0" smtClean="0"/>
            </a:br>
            <a:r>
              <a:rPr lang="de-DE" dirty="0"/>
              <a:t/>
            </a:r>
            <a:br>
              <a:rPr lang="de-DE" dirty="0"/>
            </a:br>
            <a:r>
              <a:rPr lang="de-DE" dirty="0" smtClean="0"/>
              <a:t/>
            </a:r>
            <a:br>
              <a:rPr lang="de-DE" dirty="0" smtClean="0"/>
            </a:br>
            <a:r>
              <a:rPr lang="de-DE" u="sng" dirty="0">
                <a:hlinkClick r:id="rId2" tooltip="Film starten"/>
              </a:rPr>
              <a:t>http://www.youtube.com/watch?v=_X74_1i2ZKY</a:t>
            </a:r>
            <a:r>
              <a:rPr lang="de-DE" dirty="0"/>
              <a:t/>
            </a:r>
            <a:br>
              <a:rPr lang="de-DE" dirty="0"/>
            </a:br>
            <a:r>
              <a:rPr lang="de-DE" dirty="0" smtClean="0"/>
              <a:t/>
            </a:r>
            <a:br>
              <a:rPr lang="de-DE" dirty="0" smtClean="0"/>
            </a:br>
            <a:endParaRPr lang="de-DE" dirty="0"/>
          </a:p>
        </p:txBody>
      </p:sp>
    </p:spTree>
    <p:extLst>
      <p:ext uri="{BB962C8B-B14F-4D97-AF65-F5344CB8AC3E}">
        <p14:creationId xmlns:p14="http://schemas.microsoft.com/office/powerpoint/2010/main" val="32048312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09.04.2013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30</a:t>
            </a:fld>
            <a:endParaRPr lang="de-DE"/>
          </a:p>
        </p:txBody>
      </p:sp>
      <p:sp>
        <p:nvSpPr>
          <p:cNvPr id="5" name="Titel 4"/>
          <p:cNvSpPr>
            <a:spLocks noGrp="1"/>
          </p:cNvSpPr>
          <p:nvPr>
            <p:ph type="title"/>
          </p:nvPr>
        </p:nvSpPr>
        <p:spPr/>
        <p:txBody>
          <a:bodyPr/>
          <a:lstStyle/>
          <a:p>
            <a:r>
              <a:rPr lang="de-DE" dirty="0"/>
              <a:t>Interkulturelle Kompetenz </a:t>
            </a:r>
            <a:r>
              <a:rPr lang="de-DE" dirty="0" smtClean="0"/>
              <a:t>X</a:t>
            </a:r>
            <a:endParaRPr lang="de-DE" dirty="0"/>
          </a:p>
        </p:txBody>
      </p:sp>
      <p:graphicFrame>
        <p:nvGraphicFramePr>
          <p:cNvPr id="8" name="Inhaltsplatzhalter 7"/>
          <p:cNvGraphicFramePr>
            <a:graphicFrameLocks noGrp="1"/>
          </p:cNvGraphicFramePr>
          <p:nvPr>
            <p:ph sz="half" idx="1"/>
            <p:extLst>
              <p:ext uri="{D42A27DB-BD31-4B8C-83A1-F6EECF244321}">
                <p14:modId xmlns:p14="http://schemas.microsoft.com/office/powerpoint/2010/main" val="34508913"/>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4785301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09.04.2013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31</a:t>
            </a:fld>
            <a:endParaRPr lang="de-DE"/>
          </a:p>
        </p:txBody>
      </p:sp>
      <p:sp>
        <p:nvSpPr>
          <p:cNvPr id="5" name="Titel 4"/>
          <p:cNvSpPr>
            <a:spLocks noGrp="1"/>
          </p:cNvSpPr>
          <p:nvPr>
            <p:ph type="title"/>
          </p:nvPr>
        </p:nvSpPr>
        <p:spPr/>
        <p:txBody>
          <a:bodyPr/>
          <a:lstStyle/>
          <a:p>
            <a:r>
              <a:rPr lang="de-DE" dirty="0"/>
              <a:t>Interkulturelle Kompetenz </a:t>
            </a:r>
            <a:r>
              <a:rPr lang="de-DE" dirty="0" smtClean="0"/>
              <a:t>XI</a:t>
            </a:r>
            <a:endParaRPr lang="de-DE" dirty="0"/>
          </a:p>
        </p:txBody>
      </p:sp>
      <p:graphicFrame>
        <p:nvGraphicFramePr>
          <p:cNvPr id="8" name="Inhaltsplatzhalter 7"/>
          <p:cNvGraphicFramePr>
            <a:graphicFrameLocks noGrp="1"/>
          </p:cNvGraphicFramePr>
          <p:nvPr>
            <p:ph sz="half" idx="1"/>
            <p:extLst>
              <p:ext uri="{D42A27DB-BD31-4B8C-83A1-F6EECF244321}">
                <p14:modId xmlns:p14="http://schemas.microsoft.com/office/powerpoint/2010/main" val="2155711301"/>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4206588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09.04.2013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32</a:t>
            </a:fld>
            <a:endParaRPr lang="de-DE"/>
          </a:p>
        </p:txBody>
      </p:sp>
      <p:sp>
        <p:nvSpPr>
          <p:cNvPr id="5" name="Titel 4"/>
          <p:cNvSpPr>
            <a:spLocks noGrp="1"/>
          </p:cNvSpPr>
          <p:nvPr>
            <p:ph type="title"/>
          </p:nvPr>
        </p:nvSpPr>
        <p:spPr/>
        <p:txBody>
          <a:bodyPr/>
          <a:lstStyle/>
          <a:p>
            <a:r>
              <a:rPr lang="de-DE" sz="2100" i="1" dirty="0"/>
              <a:t>Interkulturelle Kompetenz </a:t>
            </a:r>
            <a:r>
              <a:rPr lang="de-DE" sz="2100" i="1" dirty="0" smtClean="0"/>
              <a:t>XII</a:t>
            </a:r>
            <a:endParaRPr lang="de-DE" sz="2100" i="1"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1008383494"/>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6422283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09.04.2013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33</a:t>
            </a:fld>
            <a:endParaRPr lang="de-DE"/>
          </a:p>
        </p:txBody>
      </p:sp>
      <p:sp>
        <p:nvSpPr>
          <p:cNvPr id="5" name="Titel 4"/>
          <p:cNvSpPr>
            <a:spLocks noGrp="1"/>
          </p:cNvSpPr>
          <p:nvPr>
            <p:ph type="title"/>
          </p:nvPr>
        </p:nvSpPr>
        <p:spPr/>
        <p:txBody>
          <a:bodyPr/>
          <a:lstStyle/>
          <a:p>
            <a:r>
              <a:rPr lang="de-DE" sz="2100" i="1" dirty="0"/>
              <a:t>Interkulturelle Kompetenz </a:t>
            </a:r>
            <a:r>
              <a:rPr lang="de-DE" sz="2100" i="1" dirty="0" smtClean="0"/>
              <a:t>XIII</a:t>
            </a:r>
            <a:endParaRPr lang="de-DE" sz="2100" i="1"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2724799978"/>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4027247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09.04.2013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34</a:t>
            </a:fld>
            <a:endParaRPr lang="de-DE"/>
          </a:p>
        </p:txBody>
      </p:sp>
      <p:sp>
        <p:nvSpPr>
          <p:cNvPr id="5" name="Titel 4"/>
          <p:cNvSpPr>
            <a:spLocks noGrp="1"/>
          </p:cNvSpPr>
          <p:nvPr>
            <p:ph type="title"/>
          </p:nvPr>
        </p:nvSpPr>
        <p:spPr/>
        <p:txBody>
          <a:bodyPr/>
          <a:lstStyle/>
          <a:p>
            <a:r>
              <a:rPr lang="de-DE" sz="2100" i="1" dirty="0"/>
              <a:t>Interkulturelle Kompetenz </a:t>
            </a:r>
            <a:r>
              <a:rPr lang="de-DE" sz="2100" i="1" dirty="0" smtClean="0"/>
              <a:t>XIV</a:t>
            </a:r>
            <a:endParaRPr lang="de-DE" sz="2100" i="1"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357551039"/>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2060559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09.04.2013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35</a:t>
            </a:fld>
            <a:endParaRPr lang="de-DE"/>
          </a:p>
        </p:txBody>
      </p:sp>
      <p:sp>
        <p:nvSpPr>
          <p:cNvPr id="5" name="Titel 4"/>
          <p:cNvSpPr>
            <a:spLocks noGrp="1"/>
          </p:cNvSpPr>
          <p:nvPr>
            <p:ph type="title"/>
          </p:nvPr>
        </p:nvSpPr>
        <p:spPr/>
        <p:txBody>
          <a:bodyPr/>
          <a:lstStyle/>
          <a:p>
            <a:r>
              <a:rPr lang="de-DE" sz="2100" i="1" dirty="0"/>
              <a:t>Interkulturelle Kompetenz </a:t>
            </a:r>
            <a:r>
              <a:rPr lang="de-DE" sz="2100" i="1" dirty="0" smtClean="0"/>
              <a:t>XV</a:t>
            </a:r>
            <a:endParaRPr lang="de-DE" sz="2100" i="1"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4252037778"/>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6528379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09.04.2013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36</a:t>
            </a:fld>
            <a:endParaRPr lang="de-DE"/>
          </a:p>
        </p:txBody>
      </p:sp>
      <p:sp>
        <p:nvSpPr>
          <p:cNvPr id="5" name="Titel 4"/>
          <p:cNvSpPr>
            <a:spLocks noGrp="1"/>
          </p:cNvSpPr>
          <p:nvPr>
            <p:ph type="title"/>
          </p:nvPr>
        </p:nvSpPr>
        <p:spPr/>
        <p:txBody>
          <a:bodyPr/>
          <a:lstStyle/>
          <a:p>
            <a:r>
              <a:rPr lang="de-DE" sz="2100" i="1" dirty="0"/>
              <a:t>Interkulturelle Kompetenz </a:t>
            </a:r>
            <a:r>
              <a:rPr lang="de-DE" sz="2100" i="1" dirty="0" smtClean="0"/>
              <a:t>XVI</a:t>
            </a:r>
            <a:endParaRPr lang="de-DE" sz="2100" i="1"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621682791"/>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7126903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09.04.2013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37</a:t>
            </a:fld>
            <a:endParaRPr lang="de-DE"/>
          </a:p>
        </p:txBody>
      </p:sp>
      <p:sp>
        <p:nvSpPr>
          <p:cNvPr id="5" name="Titel 4"/>
          <p:cNvSpPr>
            <a:spLocks noGrp="1"/>
          </p:cNvSpPr>
          <p:nvPr>
            <p:ph type="title"/>
          </p:nvPr>
        </p:nvSpPr>
        <p:spPr/>
        <p:txBody>
          <a:bodyPr/>
          <a:lstStyle/>
          <a:p>
            <a:r>
              <a:rPr lang="de-DE" sz="2100" i="1" dirty="0"/>
              <a:t>Interkulturelle Kompetenz </a:t>
            </a:r>
            <a:r>
              <a:rPr lang="de-DE" sz="2100" i="1" dirty="0" smtClean="0"/>
              <a:t>XVII</a:t>
            </a:r>
            <a:endParaRPr lang="de-DE" sz="2100" i="1" dirty="0"/>
          </a:p>
        </p:txBody>
      </p:sp>
      <p:graphicFrame>
        <p:nvGraphicFramePr>
          <p:cNvPr id="9" name="Inhaltsplatzhalter 8"/>
          <p:cNvGraphicFramePr>
            <a:graphicFrameLocks noGrp="1"/>
          </p:cNvGraphicFramePr>
          <p:nvPr>
            <p:ph sz="half" idx="1"/>
            <p:extLst>
              <p:ext uri="{D42A27DB-BD31-4B8C-83A1-F6EECF244321}">
                <p14:modId xmlns:p14="http://schemas.microsoft.com/office/powerpoint/2010/main" val="2740585558"/>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9865800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09.04.2013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38</a:t>
            </a:fld>
            <a:endParaRPr lang="de-DE"/>
          </a:p>
        </p:txBody>
      </p:sp>
      <p:sp>
        <p:nvSpPr>
          <p:cNvPr id="5" name="Titel 4"/>
          <p:cNvSpPr>
            <a:spLocks noGrp="1"/>
          </p:cNvSpPr>
          <p:nvPr>
            <p:ph type="title"/>
          </p:nvPr>
        </p:nvSpPr>
        <p:spPr/>
        <p:txBody>
          <a:bodyPr/>
          <a:lstStyle/>
          <a:p>
            <a:r>
              <a:rPr lang="de-DE" sz="2100" i="1" dirty="0"/>
              <a:t>Interkulturelle Kompetenz </a:t>
            </a:r>
            <a:r>
              <a:rPr lang="de-DE" sz="2100" i="1" dirty="0" smtClean="0"/>
              <a:t>XVIII</a:t>
            </a:r>
            <a:endParaRPr lang="de-DE" sz="2100" i="1" dirty="0"/>
          </a:p>
        </p:txBody>
      </p:sp>
      <p:graphicFrame>
        <p:nvGraphicFramePr>
          <p:cNvPr id="8" name="Inhaltsplatzhalter 7"/>
          <p:cNvGraphicFramePr>
            <a:graphicFrameLocks noGrp="1"/>
          </p:cNvGraphicFramePr>
          <p:nvPr>
            <p:ph sz="half" idx="1"/>
            <p:extLst>
              <p:ext uri="{D42A27DB-BD31-4B8C-83A1-F6EECF244321}">
                <p14:modId xmlns:p14="http://schemas.microsoft.com/office/powerpoint/2010/main" val="734218031"/>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3897822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09.04.2013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39</a:t>
            </a:fld>
            <a:endParaRPr lang="de-DE"/>
          </a:p>
        </p:txBody>
      </p:sp>
      <p:sp>
        <p:nvSpPr>
          <p:cNvPr id="5" name="Titel 4"/>
          <p:cNvSpPr>
            <a:spLocks noGrp="1"/>
          </p:cNvSpPr>
          <p:nvPr>
            <p:ph type="title"/>
          </p:nvPr>
        </p:nvSpPr>
        <p:spPr/>
        <p:txBody>
          <a:bodyPr/>
          <a:lstStyle/>
          <a:p>
            <a:r>
              <a:rPr lang="de-DE" sz="2100" i="1" dirty="0"/>
              <a:t>Interkulturelle Kompetenz </a:t>
            </a:r>
            <a:r>
              <a:rPr lang="de-DE" sz="2100" i="1" dirty="0" smtClean="0"/>
              <a:t>XIX</a:t>
            </a:r>
            <a:endParaRPr lang="de-DE" sz="2100" i="1" dirty="0"/>
          </a:p>
        </p:txBody>
      </p:sp>
      <p:graphicFrame>
        <p:nvGraphicFramePr>
          <p:cNvPr id="9" name="Inhaltsplatzhalter 8"/>
          <p:cNvGraphicFramePr>
            <a:graphicFrameLocks noGrp="1"/>
          </p:cNvGraphicFramePr>
          <p:nvPr>
            <p:ph sz="half" idx="1"/>
            <p:extLst>
              <p:ext uri="{D42A27DB-BD31-4B8C-83A1-F6EECF244321}">
                <p14:modId xmlns:p14="http://schemas.microsoft.com/office/powerpoint/2010/main" val="1418065173"/>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541799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09.04.2013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4</a:t>
            </a:fld>
            <a:endParaRPr lang="de-DE"/>
          </a:p>
        </p:txBody>
      </p:sp>
      <p:sp>
        <p:nvSpPr>
          <p:cNvPr id="5" name="4 Başlık"/>
          <p:cNvSpPr>
            <a:spLocks noGrp="1"/>
          </p:cNvSpPr>
          <p:nvPr>
            <p:ph type="title"/>
          </p:nvPr>
        </p:nvSpPr>
        <p:spPr/>
        <p:txBody>
          <a:bodyPr/>
          <a:lstStyle/>
          <a:p>
            <a:r>
              <a:rPr lang="de-DE" sz="2100" i="1" dirty="0" smtClean="0"/>
              <a:t>Einführung:</a:t>
            </a:r>
            <a:r>
              <a:rPr lang="de-DE" sz="2100" dirty="0" smtClean="0"/>
              <a:t> </a:t>
            </a:r>
            <a:r>
              <a:rPr lang="de-DE" sz="2100" b="1" dirty="0" smtClean="0"/>
              <a:t>Türkische Wirtschaft I</a:t>
            </a:r>
            <a:br>
              <a:rPr lang="de-DE" sz="2100" b="1" dirty="0" smtClean="0"/>
            </a:br>
            <a:endParaRPr lang="tr-TR" sz="2100" b="1" dirty="0"/>
          </a:p>
        </p:txBody>
      </p:sp>
      <p:sp>
        <p:nvSpPr>
          <p:cNvPr id="6" name="5 İçerik Yer Tutucusu"/>
          <p:cNvSpPr>
            <a:spLocks noGrp="1"/>
          </p:cNvSpPr>
          <p:nvPr>
            <p:ph sz="half" idx="1"/>
          </p:nvPr>
        </p:nvSpPr>
        <p:spPr>
          <a:xfrm>
            <a:off x="251518" y="1988840"/>
            <a:ext cx="7200802" cy="4032448"/>
          </a:xfrm>
        </p:spPr>
        <p:txBody>
          <a:bodyPr/>
          <a:lstStyle/>
          <a:p>
            <a:pPr algn="just">
              <a:buNone/>
            </a:pPr>
            <a:r>
              <a:rPr lang="tr-TR" dirty="0" smtClean="0"/>
              <a:t>	</a:t>
            </a:r>
            <a:r>
              <a:rPr lang="de-DE" sz="1600" b="1" dirty="0"/>
              <a:t>Durchschnittliches jährliches BIP-Wachstum (real, in %) </a:t>
            </a:r>
            <a:r>
              <a:rPr lang="de-DE" sz="1600" b="1" dirty="0" smtClean="0"/>
              <a:t>2011-2012</a:t>
            </a:r>
            <a:r>
              <a:rPr lang="tr-TR" sz="1600" i="1" dirty="0" smtClean="0">
                <a:solidFill>
                  <a:srgbClr val="050B0A"/>
                </a:solidFill>
              </a:rPr>
              <a:t>*</a:t>
            </a:r>
            <a:endParaRPr lang="de-DE" sz="1600" b="1" dirty="0" smtClean="0"/>
          </a:p>
          <a:p>
            <a:pPr algn="just">
              <a:buNone/>
            </a:pPr>
            <a:endParaRPr lang="de-DE" i="1" dirty="0" smtClean="0">
              <a:solidFill>
                <a:srgbClr val="050B0A"/>
              </a:solidFill>
              <a:latin typeface="Arial" pitchFamily="34" charset="0"/>
              <a:cs typeface="Arial" pitchFamily="34" charset="0"/>
            </a:endParaRPr>
          </a:p>
          <a:p>
            <a:pPr algn="just">
              <a:buNone/>
            </a:pPr>
            <a:endParaRPr lang="de-DE" i="1" dirty="0">
              <a:solidFill>
                <a:srgbClr val="050B0A"/>
              </a:solidFill>
            </a:endParaRPr>
          </a:p>
          <a:p>
            <a:pPr algn="just">
              <a:buNone/>
            </a:pPr>
            <a:endParaRPr lang="de-DE" i="1" dirty="0" smtClean="0">
              <a:solidFill>
                <a:srgbClr val="050B0A"/>
              </a:solidFill>
              <a:latin typeface="Arial" pitchFamily="34" charset="0"/>
              <a:cs typeface="Arial" pitchFamily="34" charset="0"/>
            </a:endParaRPr>
          </a:p>
          <a:p>
            <a:pPr algn="just">
              <a:buNone/>
            </a:pPr>
            <a:endParaRPr lang="de-DE" i="1" dirty="0">
              <a:solidFill>
                <a:srgbClr val="050B0A"/>
              </a:solidFill>
            </a:endParaRPr>
          </a:p>
          <a:p>
            <a:pPr algn="just">
              <a:buNone/>
            </a:pPr>
            <a:endParaRPr lang="de-DE" i="1" dirty="0" smtClean="0">
              <a:solidFill>
                <a:srgbClr val="050B0A"/>
              </a:solidFill>
              <a:latin typeface="Arial" pitchFamily="34" charset="0"/>
              <a:cs typeface="Arial" pitchFamily="34" charset="0"/>
            </a:endParaRPr>
          </a:p>
          <a:p>
            <a:pPr algn="just">
              <a:buNone/>
            </a:pPr>
            <a:endParaRPr lang="de-DE" i="1" dirty="0">
              <a:solidFill>
                <a:srgbClr val="050B0A"/>
              </a:solidFill>
            </a:endParaRPr>
          </a:p>
          <a:p>
            <a:pPr algn="just">
              <a:buNone/>
            </a:pPr>
            <a:endParaRPr lang="de-DE" i="1" dirty="0" smtClean="0">
              <a:solidFill>
                <a:srgbClr val="050B0A"/>
              </a:solidFill>
              <a:latin typeface="Arial" pitchFamily="34" charset="0"/>
              <a:cs typeface="Arial" pitchFamily="34" charset="0"/>
            </a:endParaRPr>
          </a:p>
          <a:p>
            <a:pPr algn="just">
              <a:buNone/>
            </a:pPr>
            <a:endParaRPr lang="de-DE" i="1" dirty="0" smtClean="0">
              <a:solidFill>
                <a:srgbClr val="050B0A"/>
              </a:solidFill>
              <a:latin typeface="Arial" pitchFamily="34" charset="0"/>
              <a:cs typeface="Arial" pitchFamily="34" charset="0"/>
            </a:endParaRPr>
          </a:p>
          <a:p>
            <a:pPr algn="just">
              <a:buNone/>
            </a:pPr>
            <a:endParaRPr lang="tr-TR" i="1" dirty="0" smtClean="0">
              <a:solidFill>
                <a:srgbClr val="050B0A"/>
              </a:solidFill>
              <a:latin typeface="Arial" pitchFamily="34" charset="0"/>
              <a:cs typeface="Arial" pitchFamily="34" charset="0"/>
            </a:endParaRPr>
          </a:p>
          <a:p>
            <a:pPr algn="just">
              <a:buNone/>
            </a:pPr>
            <a:r>
              <a:rPr lang="de-DE" i="1" dirty="0">
                <a:solidFill>
                  <a:srgbClr val="050B0A"/>
                </a:solidFill>
              </a:rPr>
              <a:t> </a:t>
            </a:r>
            <a:r>
              <a:rPr lang="de-DE" i="1" dirty="0" smtClean="0">
                <a:solidFill>
                  <a:srgbClr val="050B0A"/>
                </a:solidFill>
              </a:rPr>
              <a:t>   </a:t>
            </a:r>
            <a:r>
              <a:rPr lang="tr-TR" sz="1200" i="1" dirty="0" smtClean="0">
                <a:solidFill>
                  <a:srgbClr val="050B0A"/>
                </a:solidFill>
              </a:rPr>
              <a:t>* </a:t>
            </a:r>
            <a:r>
              <a:rPr lang="de-DE" sz="1200" b="1" i="1" dirty="0" smtClean="0">
                <a:solidFill>
                  <a:srgbClr val="050B0A"/>
                </a:solidFill>
              </a:rPr>
              <a:t>Quelle</a:t>
            </a:r>
            <a:r>
              <a:rPr lang="tr-TR" sz="1200" b="1" i="1" dirty="0" smtClean="0">
                <a:solidFill>
                  <a:srgbClr val="050B0A"/>
                </a:solidFill>
              </a:rPr>
              <a:t>:</a:t>
            </a:r>
            <a:r>
              <a:rPr lang="tr-TR" sz="1200" i="1" dirty="0" smtClean="0">
                <a:solidFill>
                  <a:srgbClr val="050B0A"/>
                </a:solidFill>
              </a:rPr>
              <a:t> </a:t>
            </a:r>
            <a:r>
              <a:rPr lang="en-US" sz="1200" i="1" dirty="0"/>
              <a:t>IWF – World Economic Outlook, April 2012, </a:t>
            </a:r>
            <a:r>
              <a:rPr lang="en-US" sz="1200" i="1" dirty="0" err="1"/>
              <a:t>türkisches</a:t>
            </a:r>
            <a:r>
              <a:rPr lang="en-US" sz="1200" i="1" dirty="0"/>
              <a:t> </a:t>
            </a:r>
            <a:r>
              <a:rPr lang="en-US" sz="1200" i="1" dirty="0" err="1"/>
              <a:t>Statistikamt</a:t>
            </a:r>
            <a:r>
              <a:rPr lang="en-US" sz="1200" i="1" dirty="0"/>
              <a:t> (</a:t>
            </a:r>
            <a:r>
              <a:rPr lang="en-US" sz="1200" i="1" dirty="0" err="1"/>
              <a:t>TurkStat</a:t>
            </a:r>
            <a:r>
              <a:rPr lang="en-US" sz="1200" i="1" dirty="0"/>
              <a:t>)</a:t>
            </a:r>
            <a:endParaRPr lang="tr-TR" sz="1200" i="1" dirty="0" smtClean="0">
              <a:solidFill>
                <a:srgbClr val="050B0A"/>
              </a:solidFill>
            </a:endParaRPr>
          </a:p>
          <a:p>
            <a:pPr indent="-285750" algn="just">
              <a:buClr>
                <a:schemeClr val="tx1">
                  <a:lumMod val="50000"/>
                </a:schemeClr>
              </a:buClr>
              <a:buSzPct val="110000"/>
              <a:buNone/>
              <a:defRPr/>
            </a:pPr>
            <a:endParaRPr lang="tr-TR" dirty="0" smtClean="0">
              <a:solidFill>
                <a:srgbClr val="050B0A"/>
              </a:solidFill>
              <a:cs typeface="Times New Roman" pitchFamily="18" charset="0"/>
            </a:endParaRPr>
          </a:p>
          <a:p>
            <a:pPr algn="just">
              <a:buNone/>
            </a:pPr>
            <a:endParaRPr lang="tr-TR" dirty="0" smtClean="0"/>
          </a:p>
          <a:p>
            <a:pPr algn="just">
              <a:buNone/>
            </a:pPr>
            <a:r>
              <a:rPr lang="tr-TR" dirty="0" smtClean="0"/>
              <a:t> </a:t>
            </a:r>
          </a:p>
          <a:p>
            <a:pPr>
              <a:buNone/>
            </a:pPr>
            <a:r>
              <a:rPr lang="tr-TR" dirty="0" smtClean="0"/>
              <a:t> </a:t>
            </a:r>
          </a:p>
          <a:p>
            <a:pPr algn="just">
              <a:buNone/>
            </a:pPr>
            <a:r>
              <a:rPr lang="tr-TR" dirty="0" smtClean="0"/>
              <a:t>	 </a:t>
            </a:r>
          </a:p>
          <a:p>
            <a:pPr>
              <a:buNone/>
            </a:pPr>
            <a:endParaRPr lang="tr-TR" dirty="0" smtClean="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2494728"/>
            <a:ext cx="5711142" cy="30241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09.04.2013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40</a:t>
            </a:fld>
            <a:endParaRPr lang="de-DE"/>
          </a:p>
        </p:txBody>
      </p:sp>
      <p:sp>
        <p:nvSpPr>
          <p:cNvPr id="5" name="Titel 4"/>
          <p:cNvSpPr>
            <a:spLocks noGrp="1"/>
          </p:cNvSpPr>
          <p:nvPr>
            <p:ph type="title"/>
          </p:nvPr>
        </p:nvSpPr>
        <p:spPr/>
        <p:txBody>
          <a:bodyPr/>
          <a:lstStyle/>
          <a:p>
            <a:r>
              <a:rPr lang="de-DE" sz="2100" i="1" dirty="0"/>
              <a:t>Interkulturelle Kompetenz </a:t>
            </a:r>
            <a:r>
              <a:rPr lang="de-DE" sz="2100" i="1" dirty="0" smtClean="0"/>
              <a:t>XX</a:t>
            </a:r>
            <a:endParaRPr lang="de-DE" sz="2100" i="1"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1976760242"/>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7499883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09.04.2013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41</a:t>
            </a:fld>
            <a:endParaRPr lang="de-DE"/>
          </a:p>
        </p:txBody>
      </p:sp>
      <p:sp>
        <p:nvSpPr>
          <p:cNvPr id="5" name="Titel 4"/>
          <p:cNvSpPr>
            <a:spLocks noGrp="1"/>
          </p:cNvSpPr>
          <p:nvPr>
            <p:ph type="title"/>
          </p:nvPr>
        </p:nvSpPr>
        <p:spPr/>
        <p:txBody>
          <a:bodyPr/>
          <a:lstStyle/>
          <a:p>
            <a:r>
              <a:rPr lang="de-DE" sz="2100" i="1" dirty="0"/>
              <a:t>Interkulturelle Kompetenz </a:t>
            </a:r>
            <a:r>
              <a:rPr lang="de-DE" sz="2100" i="1" dirty="0" smtClean="0"/>
              <a:t>XXI</a:t>
            </a:r>
            <a:endParaRPr lang="de-DE" sz="2100" i="1" dirty="0"/>
          </a:p>
        </p:txBody>
      </p:sp>
      <p:graphicFrame>
        <p:nvGraphicFramePr>
          <p:cNvPr id="9" name="Inhaltsplatzhalter 8"/>
          <p:cNvGraphicFramePr>
            <a:graphicFrameLocks noGrp="1"/>
          </p:cNvGraphicFramePr>
          <p:nvPr>
            <p:ph sz="half" idx="1"/>
            <p:extLst>
              <p:ext uri="{D42A27DB-BD31-4B8C-83A1-F6EECF244321}">
                <p14:modId xmlns:p14="http://schemas.microsoft.com/office/powerpoint/2010/main" val="2219282432"/>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05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76092" y="3140969"/>
            <a:ext cx="2376264" cy="1786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6979742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09.04.2013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42</a:t>
            </a:fld>
            <a:endParaRPr lang="de-DE"/>
          </a:p>
        </p:txBody>
      </p:sp>
      <p:sp>
        <p:nvSpPr>
          <p:cNvPr id="5" name="Titel 4"/>
          <p:cNvSpPr>
            <a:spLocks noGrp="1"/>
          </p:cNvSpPr>
          <p:nvPr>
            <p:ph type="title"/>
          </p:nvPr>
        </p:nvSpPr>
        <p:spPr/>
        <p:txBody>
          <a:bodyPr/>
          <a:lstStyle/>
          <a:p>
            <a:r>
              <a:rPr lang="de-DE" sz="2100" i="1" dirty="0"/>
              <a:t>Interkulturelle Kompetenz </a:t>
            </a:r>
            <a:r>
              <a:rPr lang="de-DE" sz="2100" i="1" dirty="0" smtClean="0"/>
              <a:t>XXII</a:t>
            </a:r>
            <a:endParaRPr lang="de-DE" sz="2100" i="1"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3495633189"/>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5854639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09.04.2013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43</a:t>
            </a:fld>
            <a:endParaRPr lang="de-DE"/>
          </a:p>
        </p:txBody>
      </p:sp>
      <p:graphicFrame>
        <p:nvGraphicFramePr>
          <p:cNvPr id="5" name="Inhaltsplatzhalter 4"/>
          <p:cNvGraphicFramePr>
            <a:graphicFrameLocks noGrp="1"/>
          </p:cNvGraphicFramePr>
          <p:nvPr>
            <p:ph sz="half" idx="1"/>
            <p:extLst>
              <p:ext uri="{D42A27DB-BD31-4B8C-83A1-F6EECF244321}">
                <p14:modId xmlns:p14="http://schemas.microsoft.com/office/powerpoint/2010/main" val="587843009"/>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itel 8"/>
          <p:cNvSpPr>
            <a:spLocks noGrp="1"/>
          </p:cNvSpPr>
          <p:nvPr>
            <p:ph type="title"/>
          </p:nvPr>
        </p:nvSpPr>
        <p:spPr/>
        <p:txBody>
          <a:bodyPr/>
          <a:lstStyle/>
          <a:p>
            <a:r>
              <a:rPr lang="de-DE" sz="2100" i="1" dirty="0" smtClean="0"/>
              <a:t>Interkulturelle Kompetenz XXIII</a:t>
            </a:r>
            <a:endParaRPr lang="de-DE" sz="2100" i="1" dirty="0"/>
          </a:p>
        </p:txBody>
      </p:sp>
    </p:spTree>
    <p:extLst>
      <p:ext uri="{BB962C8B-B14F-4D97-AF65-F5344CB8AC3E}">
        <p14:creationId xmlns:p14="http://schemas.microsoft.com/office/powerpoint/2010/main" val="4253850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09.04.2013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44</a:t>
            </a:fld>
            <a:endParaRPr lang="de-DE"/>
          </a:p>
        </p:txBody>
      </p:sp>
      <p:sp>
        <p:nvSpPr>
          <p:cNvPr id="5" name="Titel 4"/>
          <p:cNvSpPr>
            <a:spLocks noGrp="1"/>
          </p:cNvSpPr>
          <p:nvPr>
            <p:ph type="title"/>
          </p:nvPr>
        </p:nvSpPr>
        <p:spPr/>
        <p:txBody>
          <a:bodyPr/>
          <a:lstStyle/>
          <a:p>
            <a:r>
              <a:rPr lang="de-DE" sz="2100" i="1" dirty="0"/>
              <a:t>Interkulturelle Kompetenz </a:t>
            </a:r>
            <a:r>
              <a:rPr lang="de-DE" sz="2100" i="1" dirty="0" smtClean="0"/>
              <a:t>XXIV</a:t>
            </a:r>
            <a:endParaRPr lang="de-DE" sz="2100" i="1"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2018249865"/>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1776163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solidFill>
                  <a:srgbClr val="353330">
                    <a:tint val="75000"/>
                  </a:srgbClr>
                </a:solidFill>
              </a:rPr>
              <a:pPr/>
              <a:t>09.04.2013</a:t>
            </a:fld>
            <a:endParaRPr lang="de-DE">
              <a:solidFill>
                <a:srgbClr val="353330">
                  <a:tint val="75000"/>
                </a:srgbClr>
              </a:solidFill>
            </a:endParaRPr>
          </a:p>
        </p:txBody>
      </p:sp>
      <p:sp>
        <p:nvSpPr>
          <p:cNvPr id="3" name="Fußzeilenplatzhalter 2"/>
          <p:cNvSpPr>
            <a:spLocks noGrp="1"/>
          </p:cNvSpPr>
          <p:nvPr>
            <p:ph type="ftr" sz="quarter" idx="11"/>
          </p:nvPr>
        </p:nvSpPr>
        <p:spPr/>
        <p:txBody>
          <a:bodyPr/>
          <a:lstStyle/>
          <a:p>
            <a:r>
              <a:rPr lang="de-DE" smtClean="0">
                <a:solidFill>
                  <a:srgbClr val="353330">
                    <a:tint val="75000"/>
                  </a:srgbClr>
                </a:solidFill>
              </a:rPr>
              <a:t>www.gencer-coll.eu</a:t>
            </a:r>
            <a:endParaRPr lang="de-DE" dirty="0">
              <a:solidFill>
                <a:srgbClr val="353330">
                  <a:tint val="75000"/>
                </a:srgbClr>
              </a:solidFill>
            </a:endParaRPr>
          </a:p>
        </p:txBody>
      </p:sp>
      <p:sp>
        <p:nvSpPr>
          <p:cNvPr id="4" name="Foliennummernplatzhalter 3"/>
          <p:cNvSpPr>
            <a:spLocks noGrp="1"/>
          </p:cNvSpPr>
          <p:nvPr>
            <p:ph type="sldNum" sz="quarter" idx="12"/>
          </p:nvPr>
        </p:nvSpPr>
        <p:spPr/>
        <p:txBody>
          <a:bodyPr/>
          <a:lstStyle/>
          <a:p>
            <a:fld id="{BEE2948E-B6F3-4081-9C2A-A2641D91FEA7}" type="slidenum">
              <a:rPr lang="de-DE" smtClean="0">
                <a:solidFill>
                  <a:srgbClr val="353330">
                    <a:tint val="75000"/>
                  </a:srgbClr>
                </a:solidFill>
              </a:rPr>
              <a:pPr/>
              <a:t>45</a:t>
            </a:fld>
            <a:endParaRPr lang="de-DE">
              <a:solidFill>
                <a:srgbClr val="353330">
                  <a:tint val="75000"/>
                </a:srgbClr>
              </a:solidFill>
            </a:endParaRPr>
          </a:p>
        </p:txBody>
      </p:sp>
      <p:sp>
        <p:nvSpPr>
          <p:cNvPr id="5" name="Titel 4"/>
          <p:cNvSpPr>
            <a:spLocks noGrp="1"/>
          </p:cNvSpPr>
          <p:nvPr>
            <p:ph type="title"/>
          </p:nvPr>
        </p:nvSpPr>
        <p:spPr/>
        <p:txBody>
          <a:bodyPr/>
          <a:lstStyle/>
          <a:p>
            <a:r>
              <a:rPr lang="de-DE" sz="2100" i="1" dirty="0"/>
              <a:t>Interkulturelle Kompetenz </a:t>
            </a:r>
            <a:r>
              <a:rPr lang="de-DE" sz="2100" i="1" dirty="0" smtClean="0"/>
              <a:t>XXVI</a:t>
            </a:r>
            <a:endParaRPr lang="de-DE" sz="2100" i="1" dirty="0"/>
          </a:p>
        </p:txBody>
      </p:sp>
      <p:graphicFrame>
        <p:nvGraphicFramePr>
          <p:cNvPr id="8" name="Inhaltsplatzhalter 7"/>
          <p:cNvGraphicFramePr>
            <a:graphicFrameLocks noGrp="1"/>
          </p:cNvGraphicFramePr>
          <p:nvPr>
            <p:ph sz="half" idx="1"/>
            <p:extLst>
              <p:ext uri="{D42A27DB-BD31-4B8C-83A1-F6EECF244321}">
                <p14:modId xmlns:p14="http://schemas.microsoft.com/office/powerpoint/2010/main" val="799975621"/>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2063713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09.04.2013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46</a:t>
            </a:fld>
            <a:endParaRPr lang="de-DE"/>
          </a:p>
        </p:txBody>
      </p:sp>
      <p:sp>
        <p:nvSpPr>
          <p:cNvPr id="5" name="Titel 4"/>
          <p:cNvSpPr>
            <a:spLocks noGrp="1"/>
          </p:cNvSpPr>
          <p:nvPr>
            <p:ph type="title"/>
          </p:nvPr>
        </p:nvSpPr>
        <p:spPr/>
        <p:txBody>
          <a:bodyPr/>
          <a:lstStyle/>
          <a:p>
            <a:r>
              <a:rPr lang="de-DE" sz="2100" i="1" dirty="0"/>
              <a:t>Interkulturelle Kompetenz </a:t>
            </a:r>
            <a:r>
              <a:rPr lang="de-DE" sz="2100" i="1" dirty="0" smtClean="0"/>
              <a:t>XXVII</a:t>
            </a:r>
            <a:endParaRPr lang="de-DE" sz="2100" i="1"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1065148228"/>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5832212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solidFill>
                  <a:srgbClr val="353330">
                    <a:tint val="75000"/>
                  </a:srgbClr>
                </a:solidFill>
              </a:rPr>
              <a:pPr/>
              <a:t>09.04.2013</a:t>
            </a:fld>
            <a:endParaRPr lang="de-DE">
              <a:solidFill>
                <a:srgbClr val="353330">
                  <a:tint val="75000"/>
                </a:srgbClr>
              </a:solidFill>
            </a:endParaRPr>
          </a:p>
        </p:txBody>
      </p:sp>
      <p:sp>
        <p:nvSpPr>
          <p:cNvPr id="3" name="Fußzeilenplatzhalter 2"/>
          <p:cNvSpPr>
            <a:spLocks noGrp="1"/>
          </p:cNvSpPr>
          <p:nvPr>
            <p:ph type="ftr" sz="quarter" idx="11"/>
          </p:nvPr>
        </p:nvSpPr>
        <p:spPr/>
        <p:txBody>
          <a:bodyPr/>
          <a:lstStyle/>
          <a:p>
            <a:r>
              <a:rPr lang="de-DE" smtClean="0">
                <a:solidFill>
                  <a:srgbClr val="353330">
                    <a:tint val="75000"/>
                  </a:srgbClr>
                </a:solidFill>
              </a:rPr>
              <a:t>www.gencer-coll.eu</a:t>
            </a:r>
            <a:endParaRPr lang="de-DE" dirty="0">
              <a:solidFill>
                <a:srgbClr val="353330">
                  <a:tint val="75000"/>
                </a:srgbClr>
              </a:solidFill>
            </a:endParaRPr>
          </a:p>
        </p:txBody>
      </p:sp>
      <p:sp>
        <p:nvSpPr>
          <p:cNvPr id="4" name="Foliennummernplatzhalter 3"/>
          <p:cNvSpPr>
            <a:spLocks noGrp="1"/>
          </p:cNvSpPr>
          <p:nvPr>
            <p:ph type="sldNum" sz="quarter" idx="12"/>
          </p:nvPr>
        </p:nvSpPr>
        <p:spPr/>
        <p:txBody>
          <a:bodyPr/>
          <a:lstStyle/>
          <a:p>
            <a:fld id="{BEE2948E-B6F3-4081-9C2A-A2641D91FEA7}" type="slidenum">
              <a:rPr lang="de-DE" smtClean="0">
                <a:solidFill>
                  <a:srgbClr val="353330">
                    <a:tint val="75000"/>
                  </a:srgbClr>
                </a:solidFill>
              </a:rPr>
              <a:pPr/>
              <a:t>47</a:t>
            </a:fld>
            <a:endParaRPr lang="de-DE">
              <a:solidFill>
                <a:srgbClr val="353330">
                  <a:tint val="75000"/>
                </a:srgbClr>
              </a:solidFill>
            </a:endParaRPr>
          </a:p>
        </p:txBody>
      </p:sp>
      <p:sp>
        <p:nvSpPr>
          <p:cNvPr id="5" name="Titel 4"/>
          <p:cNvSpPr>
            <a:spLocks noGrp="1"/>
          </p:cNvSpPr>
          <p:nvPr>
            <p:ph type="title"/>
          </p:nvPr>
        </p:nvSpPr>
        <p:spPr/>
        <p:txBody>
          <a:bodyPr/>
          <a:lstStyle/>
          <a:p>
            <a:r>
              <a:rPr lang="de-DE" sz="2100" i="1" dirty="0"/>
              <a:t>Interkulturelle Kompetenz </a:t>
            </a:r>
            <a:r>
              <a:rPr lang="de-DE" sz="2100" i="1" dirty="0" smtClean="0"/>
              <a:t>XXIII</a:t>
            </a:r>
            <a:endParaRPr lang="de-DE" sz="2100" i="1"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3750395435"/>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6932964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09.04.2013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48</a:t>
            </a:fld>
            <a:endParaRPr lang="de-DE"/>
          </a:p>
        </p:txBody>
      </p:sp>
      <p:sp>
        <p:nvSpPr>
          <p:cNvPr id="5" name="Titel 4"/>
          <p:cNvSpPr>
            <a:spLocks noGrp="1"/>
          </p:cNvSpPr>
          <p:nvPr>
            <p:ph type="title"/>
          </p:nvPr>
        </p:nvSpPr>
        <p:spPr/>
        <p:txBody>
          <a:bodyPr/>
          <a:lstStyle/>
          <a:p>
            <a:r>
              <a:rPr lang="de-DE" sz="2100" i="1" dirty="0"/>
              <a:t>Interkulturelle Kompetenz </a:t>
            </a:r>
            <a:r>
              <a:rPr lang="de-DE" sz="2100" i="1" dirty="0" smtClean="0"/>
              <a:t>XXIX</a:t>
            </a:r>
            <a:endParaRPr lang="de-DE" sz="2100" i="1"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2702186202"/>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456274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09.04.2013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49</a:t>
            </a:fld>
            <a:endParaRPr lang="de-DE"/>
          </a:p>
        </p:txBody>
      </p:sp>
      <p:sp>
        <p:nvSpPr>
          <p:cNvPr id="5" name="Titel 4"/>
          <p:cNvSpPr>
            <a:spLocks noGrp="1"/>
          </p:cNvSpPr>
          <p:nvPr>
            <p:ph type="title"/>
          </p:nvPr>
        </p:nvSpPr>
        <p:spPr/>
        <p:txBody>
          <a:bodyPr/>
          <a:lstStyle/>
          <a:p>
            <a:r>
              <a:rPr lang="de-DE" sz="2100" i="1" dirty="0"/>
              <a:t>Interkulturelle Kompetenz </a:t>
            </a:r>
            <a:r>
              <a:rPr lang="de-DE" sz="2100" i="1" dirty="0" smtClean="0"/>
              <a:t>XXX</a:t>
            </a:r>
            <a:endParaRPr lang="de-DE" sz="2100" i="1"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1420779569"/>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398966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09.04.2013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5</a:t>
            </a:fld>
            <a:endParaRPr lang="de-DE"/>
          </a:p>
        </p:txBody>
      </p:sp>
      <p:sp>
        <p:nvSpPr>
          <p:cNvPr id="5" name="4 Başlık"/>
          <p:cNvSpPr>
            <a:spLocks noGrp="1"/>
          </p:cNvSpPr>
          <p:nvPr>
            <p:ph type="title"/>
          </p:nvPr>
        </p:nvSpPr>
        <p:spPr/>
        <p:txBody>
          <a:bodyPr/>
          <a:lstStyle/>
          <a:p>
            <a:r>
              <a:rPr lang="de-DE" sz="2100" i="1" dirty="0" smtClean="0"/>
              <a:t>Einführung:</a:t>
            </a:r>
            <a:r>
              <a:rPr lang="de-DE" sz="2100" dirty="0" smtClean="0"/>
              <a:t> </a:t>
            </a:r>
            <a:r>
              <a:rPr lang="de-DE" sz="2100" b="1" dirty="0" smtClean="0"/>
              <a:t>Türkische Wirtschaft II</a:t>
            </a:r>
            <a:endParaRPr lang="tr-TR" sz="2100" b="1" dirty="0"/>
          </a:p>
        </p:txBody>
      </p:sp>
      <p:graphicFrame>
        <p:nvGraphicFramePr>
          <p:cNvPr id="8" name="Inhaltsplatzhalter 7"/>
          <p:cNvGraphicFramePr>
            <a:graphicFrameLocks noGrp="1"/>
          </p:cNvGraphicFramePr>
          <p:nvPr>
            <p:ph sz="half" idx="1"/>
            <p:extLst>
              <p:ext uri="{D42A27DB-BD31-4B8C-83A1-F6EECF244321}">
                <p14:modId xmlns:p14="http://schemas.microsoft.com/office/powerpoint/2010/main" val="3462535793"/>
              </p:ext>
            </p:extLst>
          </p:nvPr>
        </p:nvGraphicFramePr>
        <p:xfrm>
          <a:off x="251518" y="1700808"/>
          <a:ext cx="7200802" cy="42262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09.04.2013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50</a:t>
            </a:fld>
            <a:endParaRPr lang="de-DE"/>
          </a:p>
        </p:txBody>
      </p:sp>
      <p:sp>
        <p:nvSpPr>
          <p:cNvPr id="5" name="Titel 4"/>
          <p:cNvSpPr>
            <a:spLocks noGrp="1"/>
          </p:cNvSpPr>
          <p:nvPr>
            <p:ph type="title"/>
          </p:nvPr>
        </p:nvSpPr>
        <p:spPr/>
        <p:txBody>
          <a:bodyPr/>
          <a:lstStyle/>
          <a:p>
            <a:r>
              <a:rPr lang="de-DE" sz="2100" i="1" dirty="0"/>
              <a:t>Interkulturelle Kompetenz </a:t>
            </a:r>
            <a:r>
              <a:rPr lang="de-DE" sz="2100" i="1" dirty="0" smtClean="0"/>
              <a:t>XXXI</a:t>
            </a:r>
            <a:endParaRPr lang="de-DE" sz="2100" i="1"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1629196414"/>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5509692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09.04.2013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51</a:t>
            </a:fld>
            <a:endParaRPr lang="de-DE"/>
          </a:p>
        </p:txBody>
      </p:sp>
      <p:sp>
        <p:nvSpPr>
          <p:cNvPr id="5" name="Titel 4"/>
          <p:cNvSpPr>
            <a:spLocks noGrp="1"/>
          </p:cNvSpPr>
          <p:nvPr>
            <p:ph type="title"/>
          </p:nvPr>
        </p:nvSpPr>
        <p:spPr/>
        <p:txBody>
          <a:bodyPr/>
          <a:lstStyle/>
          <a:p>
            <a:r>
              <a:rPr lang="de-DE" sz="2100" i="1" dirty="0"/>
              <a:t>Interkulturelle Kompetenz </a:t>
            </a:r>
            <a:r>
              <a:rPr lang="de-DE" sz="2100" i="1" dirty="0" smtClean="0"/>
              <a:t>XXXII</a:t>
            </a:r>
            <a:endParaRPr lang="de-DE" sz="2100" i="1"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2685155701"/>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8244999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09.04.2013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52</a:t>
            </a:fld>
            <a:endParaRPr lang="de-DE"/>
          </a:p>
        </p:txBody>
      </p:sp>
      <p:sp>
        <p:nvSpPr>
          <p:cNvPr id="5" name="Titel 4"/>
          <p:cNvSpPr>
            <a:spLocks noGrp="1"/>
          </p:cNvSpPr>
          <p:nvPr>
            <p:ph type="title"/>
          </p:nvPr>
        </p:nvSpPr>
        <p:spPr/>
        <p:txBody>
          <a:bodyPr/>
          <a:lstStyle/>
          <a:p>
            <a:r>
              <a:rPr lang="de-DE" sz="2100" i="1" dirty="0"/>
              <a:t>Interkulturelle Kompetenz </a:t>
            </a:r>
            <a:r>
              <a:rPr lang="de-DE" sz="2100" i="1" dirty="0" smtClean="0"/>
              <a:t>XXXIII</a:t>
            </a:r>
            <a:endParaRPr lang="de-DE" sz="2100" i="1"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2128789363"/>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197425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09.04.2013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53</a:t>
            </a:fld>
            <a:endParaRPr lang="de-DE"/>
          </a:p>
        </p:txBody>
      </p:sp>
      <p:sp>
        <p:nvSpPr>
          <p:cNvPr id="5" name="Titel 4"/>
          <p:cNvSpPr>
            <a:spLocks noGrp="1"/>
          </p:cNvSpPr>
          <p:nvPr>
            <p:ph type="title"/>
          </p:nvPr>
        </p:nvSpPr>
        <p:spPr/>
        <p:txBody>
          <a:bodyPr/>
          <a:lstStyle/>
          <a:p>
            <a:r>
              <a:rPr lang="de-DE" sz="2100" i="1" dirty="0"/>
              <a:t>Interkulturelle Kompetenz </a:t>
            </a:r>
            <a:r>
              <a:rPr lang="de-DE" sz="2100" i="1" dirty="0" smtClean="0"/>
              <a:t>XXXIV</a:t>
            </a:r>
            <a:endParaRPr lang="de-DE" sz="2100" i="1"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2892619562"/>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6848395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09.04.2013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54</a:t>
            </a:fld>
            <a:endParaRPr lang="de-DE"/>
          </a:p>
        </p:txBody>
      </p:sp>
      <p:sp>
        <p:nvSpPr>
          <p:cNvPr id="5" name="Titel 4"/>
          <p:cNvSpPr>
            <a:spLocks noGrp="1"/>
          </p:cNvSpPr>
          <p:nvPr>
            <p:ph type="title"/>
          </p:nvPr>
        </p:nvSpPr>
        <p:spPr/>
        <p:txBody>
          <a:bodyPr/>
          <a:lstStyle/>
          <a:p>
            <a:r>
              <a:rPr lang="de-DE" sz="2100" i="1" dirty="0"/>
              <a:t>Interkulturelle Kompetenz </a:t>
            </a:r>
            <a:r>
              <a:rPr lang="de-DE" sz="2100" i="1" dirty="0" smtClean="0"/>
              <a:t>XXXV</a:t>
            </a:r>
            <a:endParaRPr lang="de-DE" sz="2100" i="1"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628480744"/>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2318180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solidFill>
                  <a:srgbClr val="353330">
                    <a:tint val="75000"/>
                  </a:srgbClr>
                </a:solidFill>
              </a:rPr>
              <a:pPr/>
              <a:t>09.04.2013</a:t>
            </a:fld>
            <a:endParaRPr lang="de-DE">
              <a:solidFill>
                <a:srgbClr val="353330">
                  <a:tint val="75000"/>
                </a:srgbClr>
              </a:solidFill>
            </a:endParaRPr>
          </a:p>
        </p:txBody>
      </p:sp>
      <p:sp>
        <p:nvSpPr>
          <p:cNvPr id="3" name="Fußzeilenplatzhalter 2"/>
          <p:cNvSpPr>
            <a:spLocks noGrp="1"/>
          </p:cNvSpPr>
          <p:nvPr>
            <p:ph type="ftr" sz="quarter" idx="11"/>
          </p:nvPr>
        </p:nvSpPr>
        <p:spPr/>
        <p:txBody>
          <a:bodyPr/>
          <a:lstStyle/>
          <a:p>
            <a:r>
              <a:rPr lang="de-DE" smtClean="0">
                <a:solidFill>
                  <a:srgbClr val="353330">
                    <a:tint val="75000"/>
                  </a:srgbClr>
                </a:solidFill>
              </a:rPr>
              <a:t>www.gencer-coll.eu</a:t>
            </a:r>
            <a:endParaRPr lang="de-DE" dirty="0">
              <a:solidFill>
                <a:srgbClr val="353330">
                  <a:tint val="75000"/>
                </a:srgbClr>
              </a:solidFill>
            </a:endParaRPr>
          </a:p>
        </p:txBody>
      </p:sp>
      <p:sp>
        <p:nvSpPr>
          <p:cNvPr id="4" name="Foliennummernplatzhalter 3"/>
          <p:cNvSpPr>
            <a:spLocks noGrp="1"/>
          </p:cNvSpPr>
          <p:nvPr>
            <p:ph type="sldNum" sz="quarter" idx="12"/>
          </p:nvPr>
        </p:nvSpPr>
        <p:spPr/>
        <p:txBody>
          <a:bodyPr/>
          <a:lstStyle/>
          <a:p>
            <a:fld id="{BEE2948E-B6F3-4081-9C2A-A2641D91FEA7}" type="slidenum">
              <a:rPr lang="de-DE" smtClean="0">
                <a:solidFill>
                  <a:srgbClr val="353330">
                    <a:tint val="75000"/>
                  </a:srgbClr>
                </a:solidFill>
              </a:rPr>
              <a:pPr/>
              <a:t>55</a:t>
            </a:fld>
            <a:endParaRPr lang="de-DE">
              <a:solidFill>
                <a:srgbClr val="353330">
                  <a:tint val="75000"/>
                </a:srgbClr>
              </a:solidFill>
            </a:endParaRPr>
          </a:p>
        </p:txBody>
      </p:sp>
      <p:sp>
        <p:nvSpPr>
          <p:cNvPr id="5" name="Titel 4"/>
          <p:cNvSpPr>
            <a:spLocks noGrp="1"/>
          </p:cNvSpPr>
          <p:nvPr>
            <p:ph type="title"/>
          </p:nvPr>
        </p:nvSpPr>
        <p:spPr/>
        <p:txBody>
          <a:bodyPr/>
          <a:lstStyle/>
          <a:p>
            <a:r>
              <a:rPr lang="de-DE" sz="2100" i="1" dirty="0"/>
              <a:t>Interkulturelle Kompetenz </a:t>
            </a:r>
            <a:r>
              <a:rPr lang="de-DE" sz="2100" i="1" dirty="0" smtClean="0"/>
              <a:t>XXXVI</a:t>
            </a:r>
            <a:endParaRPr lang="de-DE" sz="2100" i="1"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1162663979"/>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8871882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63DEAEF-1637-4FDA-BE0C-BD65E5165450}" type="datetime1">
              <a:rPr lang="de-DE" smtClean="0"/>
              <a:pPr/>
              <a:t>09.04.2013</a:t>
            </a:fld>
            <a:endParaRPr lang="de-DE"/>
          </a:p>
        </p:txBody>
      </p:sp>
      <p:sp>
        <p:nvSpPr>
          <p:cNvPr id="3" name="Fußzeilenplatzhalter 2"/>
          <p:cNvSpPr>
            <a:spLocks noGrp="1"/>
          </p:cNvSpPr>
          <p:nvPr>
            <p:ph type="ftr" sz="quarter" idx="11"/>
          </p:nvPr>
        </p:nvSpPr>
        <p:spPr/>
        <p:txBody>
          <a:bodyPr/>
          <a:lstStyle/>
          <a:p>
            <a:r>
              <a:rPr lang="de-DE" smtClean="0"/>
              <a:t>www.gencer-coll.eu</a:t>
            </a:r>
            <a:endParaRPr lang="de-DE" dirty="0"/>
          </a:p>
        </p:txBody>
      </p:sp>
      <p:sp>
        <p:nvSpPr>
          <p:cNvPr id="4" name="Foliennummernplatzhalter 3"/>
          <p:cNvSpPr>
            <a:spLocks noGrp="1"/>
          </p:cNvSpPr>
          <p:nvPr>
            <p:ph type="sldNum" sz="quarter" idx="12"/>
          </p:nvPr>
        </p:nvSpPr>
        <p:spPr/>
        <p:txBody>
          <a:bodyPr/>
          <a:lstStyle/>
          <a:p>
            <a:fld id="{BEE2948E-B6F3-4081-9C2A-A2641D91FEA7}" type="slidenum">
              <a:rPr lang="de-DE" smtClean="0"/>
              <a:pPr/>
              <a:t>56</a:t>
            </a:fld>
            <a:endParaRPr lang="de-DE"/>
          </a:p>
        </p:txBody>
      </p:sp>
      <p:sp>
        <p:nvSpPr>
          <p:cNvPr id="5" name="Titel 4"/>
          <p:cNvSpPr>
            <a:spLocks noGrp="1"/>
          </p:cNvSpPr>
          <p:nvPr>
            <p:ph type="title"/>
          </p:nvPr>
        </p:nvSpPr>
        <p:spPr/>
        <p:txBody>
          <a:bodyPr/>
          <a:lstStyle/>
          <a:p>
            <a:r>
              <a:rPr lang="de-DE" sz="2100" i="1" dirty="0"/>
              <a:t>Interkulturelle Kompetenz </a:t>
            </a:r>
            <a:r>
              <a:rPr lang="de-DE" sz="2100" i="1" dirty="0" smtClean="0"/>
              <a:t>XXXVII</a:t>
            </a:r>
            <a:endParaRPr lang="de-DE" sz="2100" i="1"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670749528"/>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611607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09.04.2013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57</a:t>
            </a:fld>
            <a:endParaRPr lang="de-DE"/>
          </a:p>
        </p:txBody>
      </p:sp>
      <p:sp>
        <p:nvSpPr>
          <p:cNvPr id="5" name="4 Başlık"/>
          <p:cNvSpPr>
            <a:spLocks noGrp="1"/>
          </p:cNvSpPr>
          <p:nvPr>
            <p:ph type="title"/>
          </p:nvPr>
        </p:nvSpPr>
        <p:spPr/>
        <p:txBody>
          <a:bodyPr/>
          <a:lstStyle/>
          <a:p>
            <a:r>
              <a:rPr lang="de-DE" sz="2100" i="1" dirty="0" smtClean="0"/>
              <a:t>Besondere Regelungen B - I</a:t>
            </a:r>
            <a:endParaRPr lang="tr-TR" sz="2100" i="1" dirty="0"/>
          </a:p>
        </p:txBody>
      </p:sp>
      <p:graphicFrame>
        <p:nvGraphicFramePr>
          <p:cNvPr id="8" name="Inhaltsplatzhalter 7"/>
          <p:cNvGraphicFramePr>
            <a:graphicFrameLocks noGrp="1"/>
          </p:cNvGraphicFramePr>
          <p:nvPr>
            <p:ph sz="half" idx="1"/>
            <p:extLst>
              <p:ext uri="{D42A27DB-BD31-4B8C-83A1-F6EECF244321}">
                <p14:modId xmlns:p14="http://schemas.microsoft.com/office/powerpoint/2010/main" val="2983894653"/>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09.04.2013</a:t>
            </a:fld>
            <a:endParaRPr lang="de-DE"/>
          </a:p>
        </p:txBody>
      </p:sp>
      <p:sp>
        <p:nvSpPr>
          <p:cNvPr id="3" name="2 Altbilgi Yer Tutucusu"/>
          <p:cNvSpPr>
            <a:spLocks noGrp="1"/>
          </p:cNvSpPr>
          <p:nvPr>
            <p:ph type="ftr" sz="quarter" idx="11"/>
          </p:nvPr>
        </p:nvSpPr>
        <p:spPr/>
        <p:txBody>
          <a:bodyPr/>
          <a:lstStyle/>
          <a:p>
            <a:r>
              <a:rPr lang="de-DE" dirty="0"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58</a:t>
            </a:fld>
            <a:endParaRPr lang="de-DE"/>
          </a:p>
        </p:txBody>
      </p:sp>
      <p:sp>
        <p:nvSpPr>
          <p:cNvPr id="5" name="4 Başlık"/>
          <p:cNvSpPr>
            <a:spLocks noGrp="1"/>
          </p:cNvSpPr>
          <p:nvPr>
            <p:ph type="title"/>
          </p:nvPr>
        </p:nvSpPr>
        <p:spPr/>
        <p:txBody>
          <a:bodyPr/>
          <a:lstStyle/>
          <a:p>
            <a:r>
              <a:rPr lang="de-DE" sz="2100" i="1" dirty="0"/>
              <a:t>Besondere Regelungen B - </a:t>
            </a:r>
            <a:r>
              <a:rPr lang="de-DE" sz="2100" i="1" dirty="0" smtClean="0"/>
              <a:t>II</a:t>
            </a:r>
            <a:endParaRPr lang="tr-TR" sz="2100" i="1"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1396538331"/>
              </p:ext>
            </p:extLst>
          </p:nvPr>
        </p:nvGraphicFramePr>
        <p:xfrm>
          <a:off x="251518" y="1988840"/>
          <a:ext cx="8392448"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09.04.2013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59</a:t>
            </a:fld>
            <a:endParaRPr lang="de-DE"/>
          </a:p>
        </p:txBody>
      </p:sp>
      <p:sp>
        <p:nvSpPr>
          <p:cNvPr id="11" name="10 Başlık"/>
          <p:cNvSpPr>
            <a:spLocks noGrp="1"/>
          </p:cNvSpPr>
          <p:nvPr>
            <p:ph type="title"/>
          </p:nvPr>
        </p:nvSpPr>
        <p:spPr/>
        <p:txBody>
          <a:bodyPr/>
          <a:lstStyle/>
          <a:p>
            <a:r>
              <a:rPr lang="de-DE" sz="2100" i="1" dirty="0" smtClean="0"/>
              <a:t>Rechtsdurchsetzung I</a:t>
            </a:r>
            <a:endParaRPr lang="tr-TR" sz="2100" i="1"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3908796079"/>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09.04.2013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6</a:t>
            </a:fld>
            <a:endParaRPr lang="de-DE"/>
          </a:p>
        </p:txBody>
      </p:sp>
      <p:sp>
        <p:nvSpPr>
          <p:cNvPr id="5" name="4 Başlık"/>
          <p:cNvSpPr>
            <a:spLocks noGrp="1"/>
          </p:cNvSpPr>
          <p:nvPr>
            <p:ph type="title"/>
          </p:nvPr>
        </p:nvSpPr>
        <p:spPr/>
        <p:txBody>
          <a:bodyPr/>
          <a:lstStyle/>
          <a:p>
            <a:r>
              <a:rPr lang="de-DE" sz="2100" i="1" dirty="0"/>
              <a:t>Einführung:</a:t>
            </a:r>
            <a:r>
              <a:rPr lang="de-DE" sz="2100" dirty="0"/>
              <a:t> </a:t>
            </a:r>
            <a:r>
              <a:rPr lang="de-DE" sz="2100" b="1" dirty="0" smtClean="0"/>
              <a:t>Türkische Wirtschaft III</a:t>
            </a:r>
            <a:r>
              <a:rPr lang="de-DE" sz="1800" b="1" dirty="0" smtClean="0">
                <a:latin typeface="Arial" pitchFamily="34" charset="0"/>
                <a:cs typeface="Arial" pitchFamily="34" charset="0"/>
              </a:rPr>
              <a:t/>
            </a:r>
            <a:br>
              <a:rPr lang="de-DE" sz="1800" b="1" dirty="0" smtClean="0">
                <a:latin typeface="Arial" pitchFamily="34" charset="0"/>
                <a:cs typeface="Arial" pitchFamily="34" charset="0"/>
              </a:rPr>
            </a:br>
            <a:endParaRPr lang="tr-TR" sz="1800" b="1" dirty="0">
              <a:latin typeface="Arial" pitchFamily="34" charset="0"/>
              <a:cs typeface="Arial" pitchFamily="34" charset="0"/>
            </a:endParaRPr>
          </a:p>
        </p:txBody>
      </p:sp>
      <p:sp>
        <p:nvSpPr>
          <p:cNvPr id="6" name="5 İçerik Yer Tutucusu"/>
          <p:cNvSpPr>
            <a:spLocks noGrp="1"/>
          </p:cNvSpPr>
          <p:nvPr>
            <p:ph sz="half" idx="1"/>
          </p:nvPr>
        </p:nvSpPr>
        <p:spPr>
          <a:xfrm>
            <a:off x="251518" y="1988840"/>
            <a:ext cx="7963820" cy="4032448"/>
          </a:xfrm>
        </p:spPr>
        <p:txBody>
          <a:bodyPr/>
          <a:lstStyle/>
          <a:p>
            <a:pPr marL="0" indent="0">
              <a:buNone/>
            </a:pPr>
            <a:r>
              <a:rPr lang="de-DE" sz="1800" b="1" dirty="0"/>
              <a:t> </a:t>
            </a:r>
            <a:r>
              <a:rPr lang="de-DE" sz="1800" b="1" dirty="0" smtClean="0"/>
              <a:t>      Ausländische </a:t>
            </a:r>
            <a:r>
              <a:rPr lang="de-DE" sz="1800" b="1" dirty="0"/>
              <a:t>Direktinvestitionen in die Türkei (Mrd.- US-Dollar)</a:t>
            </a:r>
            <a:endParaRPr lang="de-DE" sz="1800" dirty="0" smtClean="0"/>
          </a:p>
          <a:p>
            <a:pPr marL="0" indent="0">
              <a:buNone/>
            </a:pPr>
            <a:endParaRPr lang="de-DE" dirty="0" smtClean="0"/>
          </a:p>
          <a:p>
            <a:pPr marL="0" indent="0">
              <a:buNone/>
            </a:pPr>
            <a:endParaRPr lang="de-DE" dirty="0" smtClean="0"/>
          </a:p>
          <a:p>
            <a:pPr marL="0" indent="0">
              <a:buNone/>
            </a:pPr>
            <a:endParaRPr lang="de-DE" dirty="0"/>
          </a:p>
          <a:p>
            <a:pPr marL="0" indent="0">
              <a:buNone/>
            </a:pPr>
            <a:endParaRPr lang="de-DE" dirty="0" smtClean="0"/>
          </a:p>
          <a:p>
            <a:pPr marL="0" indent="0">
              <a:buNone/>
            </a:pPr>
            <a:endParaRPr lang="de-DE" dirty="0"/>
          </a:p>
          <a:p>
            <a:pPr marL="0" indent="0">
              <a:buNone/>
            </a:pPr>
            <a:endParaRPr lang="de-DE" dirty="0" smtClean="0"/>
          </a:p>
          <a:p>
            <a:pPr marL="0" indent="0">
              <a:buNone/>
            </a:pPr>
            <a:endParaRPr lang="de-DE" dirty="0"/>
          </a:p>
          <a:p>
            <a:pPr marL="0" indent="0">
              <a:buNone/>
            </a:pPr>
            <a:endParaRPr lang="de-DE" dirty="0" smtClean="0"/>
          </a:p>
          <a:p>
            <a:pPr marL="0" indent="0">
              <a:buNone/>
            </a:pPr>
            <a:endParaRPr lang="de-DE" dirty="0"/>
          </a:p>
          <a:p>
            <a:pPr marL="0" indent="0">
              <a:buNone/>
            </a:pPr>
            <a:endParaRPr lang="de-DE" sz="1200" b="1" i="1" dirty="0" smtClean="0"/>
          </a:p>
          <a:p>
            <a:pPr marL="0" indent="0">
              <a:buNone/>
            </a:pPr>
            <a:r>
              <a:rPr lang="de-DE" sz="1200" b="1" i="1" dirty="0"/>
              <a:t> </a:t>
            </a:r>
            <a:r>
              <a:rPr lang="de-DE" sz="1200" b="1" i="1" dirty="0" smtClean="0"/>
              <a:t>         Quelle: </a:t>
            </a:r>
            <a:r>
              <a:rPr lang="de-DE" sz="1200" i="1" dirty="0" smtClean="0"/>
              <a:t>Türkische Zentralbank</a:t>
            </a:r>
            <a:endParaRPr lang="tr-TR" sz="1200" i="1"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2416081"/>
            <a:ext cx="4752528" cy="3222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09.04.2013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60</a:t>
            </a:fld>
            <a:endParaRPr lang="de-DE"/>
          </a:p>
        </p:txBody>
      </p:sp>
      <p:sp>
        <p:nvSpPr>
          <p:cNvPr id="5" name="4 Başlık"/>
          <p:cNvSpPr>
            <a:spLocks noGrp="1"/>
          </p:cNvSpPr>
          <p:nvPr>
            <p:ph type="title"/>
          </p:nvPr>
        </p:nvSpPr>
        <p:spPr/>
        <p:txBody>
          <a:bodyPr/>
          <a:lstStyle/>
          <a:p>
            <a:r>
              <a:rPr lang="de-DE" sz="2100" i="1" dirty="0"/>
              <a:t>Rechtsdurchsetzung </a:t>
            </a:r>
            <a:r>
              <a:rPr lang="de-DE" sz="2100" i="1" dirty="0" smtClean="0"/>
              <a:t>II</a:t>
            </a:r>
            <a:endParaRPr lang="tr-TR" sz="2100" i="1" dirty="0"/>
          </a:p>
        </p:txBody>
      </p:sp>
      <p:graphicFrame>
        <p:nvGraphicFramePr>
          <p:cNvPr id="8" name="Inhaltsplatzhalter 7"/>
          <p:cNvGraphicFramePr>
            <a:graphicFrameLocks noGrp="1"/>
          </p:cNvGraphicFramePr>
          <p:nvPr>
            <p:ph sz="half" idx="1"/>
            <p:extLst>
              <p:ext uri="{D42A27DB-BD31-4B8C-83A1-F6EECF244321}">
                <p14:modId xmlns:p14="http://schemas.microsoft.com/office/powerpoint/2010/main" val="3241330167"/>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09.04.2013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61</a:t>
            </a:fld>
            <a:endParaRPr lang="de-DE"/>
          </a:p>
        </p:txBody>
      </p:sp>
      <p:sp>
        <p:nvSpPr>
          <p:cNvPr id="5" name="4 Başlık"/>
          <p:cNvSpPr>
            <a:spLocks noGrp="1"/>
          </p:cNvSpPr>
          <p:nvPr>
            <p:ph type="title"/>
          </p:nvPr>
        </p:nvSpPr>
        <p:spPr/>
        <p:txBody>
          <a:bodyPr/>
          <a:lstStyle/>
          <a:p>
            <a:r>
              <a:rPr lang="de-DE" sz="2100" i="1" dirty="0"/>
              <a:t>Rechtsdurchsetzung </a:t>
            </a:r>
            <a:r>
              <a:rPr lang="de-DE" sz="2100" i="1" dirty="0" smtClean="0"/>
              <a:t>III</a:t>
            </a:r>
            <a:endParaRPr lang="tr-TR" sz="2100" i="1"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2918797169"/>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09.04.2013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62</a:t>
            </a:fld>
            <a:endParaRPr lang="de-DE"/>
          </a:p>
        </p:txBody>
      </p:sp>
      <p:sp>
        <p:nvSpPr>
          <p:cNvPr id="5" name="4 Başlık"/>
          <p:cNvSpPr>
            <a:spLocks noGrp="1"/>
          </p:cNvSpPr>
          <p:nvPr>
            <p:ph type="title"/>
          </p:nvPr>
        </p:nvSpPr>
        <p:spPr/>
        <p:txBody>
          <a:bodyPr/>
          <a:lstStyle/>
          <a:p>
            <a:r>
              <a:rPr lang="de-DE" sz="2100" i="1" dirty="0"/>
              <a:t>Rechtsdurchsetzung </a:t>
            </a:r>
            <a:r>
              <a:rPr lang="de-DE" sz="2100" i="1" dirty="0" smtClean="0"/>
              <a:t>IV</a:t>
            </a:r>
            <a:endParaRPr lang="tr-TR" sz="2100" i="1"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545543902"/>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09.04.2013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63</a:t>
            </a:fld>
            <a:endParaRPr lang="de-DE"/>
          </a:p>
        </p:txBody>
      </p:sp>
      <p:sp>
        <p:nvSpPr>
          <p:cNvPr id="5" name="4 Başlık"/>
          <p:cNvSpPr>
            <a:spLocks noGrp="1"/>
          </p:cNvSpPr>
          <p:nvPr>
            <p:ph type="title"/>
          </p:nvPr>
        </p:nvSpPr>
        <p:spPr/>
        <p:txBody>
          <a:bodyPr/>
          <a:lstStyle/>
          <a:p>
            <a:r>
              <a:rPr lang="de-DE" sz="2100" i="1" dirty="0"/>
              <a:t>Rechtsdurchsetzung </a:t>
            </a:r>
            <a:r>
              <a:rPr lang="de-DE" sz="2100" i="1" dirty="0" smtClean="0"/>
              <a:t>V</a:t>
            </a:r>
            <a:endParaRPr lang="tr-TR" sz="2100" i="1"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3766640903"/>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09.04.2013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64</a:t>
            </a:fld>
            <a:endParaRPr lang="de-DE"/>
          </a:p>
        </p:txBody>
      </p:sp>
      <p:sp>
        <p:nvSpPr>
          <p:cNvPr id="5" name="4 Başlık"/>
          <p:cNvSpPr>
            <a:spLocks noGrp="1"/>
          </p:cNvSpPr>
          <p:nvPr>
            <p:ph type="title"/>
          </p:nvPr>
        </p:nvSpPr>
        <p:spPr/>
        <p:txBody>
          <a:bodyPr/>
          <a:lstStyle/>
          <a:p>
            <a:r>
              <a:rPr lang="de-DE" sz="2100" i="1" dirty="0"/>
              <a:t>Rechtsdurchsetzung </a:t>
            </a:r>
            <a:r>
              <a:rPr lang="de-DE" sz="2100" i="1" dirty="0" smtClean="0"/>
              <a:t>VI</a:t>
            </a:r>
            <a:endParaRPr lang="tr-TR" sz="2100" i="1"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2211385019"/>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5367153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09.04.2013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65</a:t>
            </a:fld>
            <a:endParaRPr lang="de-DE"/>
          </a:p>
        </p:txBody>
      </p:sp>
      <p:sp>
        <p:nvSpPr>
          <p:cNvPr id="5" name="4 Başlık"/>
          <p:cNvSpPr>
            <a:spLocks noGrp="1"/>
          </p:cNvSpPr>
          <p:nvPr>
            <p:ph type="title"/>
          </p:nvPr>
        </p:nvSpPr>
        <p:spPr/>
        <p:txBody>
          <a:bodyPr/>
          <a:lstStyle/>
          <a:p>
            <a:r>
              <a:rPr lang="de-DE" sz="2100" i="1" dirty="0"/>
              <a:t>Rechtsdurchsetzung </a:t>
            </a:r>
            <a:r>
              <a:rPr lang="de-DE" sz="2100" i="1" dirty="0" smtClean="0"/>
              <a:t>VII</a:t>
            </a:r>
            <a:endParaRPr lang="tr-TR" sz="2100" i="1"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4167337939"/>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23645295"/>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09.04.2013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66</a:t>
            </a:fld>
            <a:endParaRPr lang="de-DE"/>
          </a:p>
        </p:txBody>
      </p:sp>
      <p:sp>
        <p:nvSpPr>
          <p:cNvPr id="5" name="4 Başlık"/>
          <p:cNvSpPr>
            <a:spLocks noGrp="1"/>
          </p:cNvSpPr>
          <p:nvPr>
            <p:ph type="title"/>
          </p:nvPr>
        </p:nvSpPr>
        <p:spPr/>
        <p:txBody>
          <a:bodyPr/>
          <a:lstStyle/>
          <a:p>
            <a:r>
              <a:rPr lang="de-DE" sz="2100" i="1" dirty="0"/>
              <a:t>Rechtsdurchsetzung </a:t>
            </a:r>
            <a:r>
              <a:rPr lang="de-DE" sz="2100" i="1" dirty="0" smtClean="0"/>
              <a:t>VIII</a:t>
            </a:r>
            <a:endParaRPr lang="tr-TR" sz="2100" i="1" dirty="0"/>
          </a:p>
        </p:txBody>
      </p:sp>
      <p:graphicFrame>
        <p:nvGraphicFramePr>
          <p:cNvPr id="8" name="Inhaltsplatzhalter 7"/>
          <p:cNvGraphicFramePr>
            <a:graphicFrameLocks noGrp="1"/>
          </p:cNvGraphicFramePr>
          <p:nvPr>
            <p:ph sz="half" idx="1"/>
            <p:extLst>
              <p:ext uri="{D42A27DB-BD31-4B8C-83A1-F6EECF244321}">
                <p14:modId xmlns:p14="http://schemas.microsoft.com/office/powerpoint/2010/main" val="893644055"/>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09.04.2013</a:t>
            </a:fld>
            <a:endParaRPr lang="de-DE" dirty="0"/>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67</a:t>
            </a:fld>
            <a:endParaRPr lang="de-DE"/>
          </a:p>
        </p:txBody>
      </p:sp>
      <p:sp>
        <p:nvSpPr>
          <p:cNvPr id="5" name="4 Başlık"/>
          <p:cNvSpPr>
            <a:spLocks noGrp="1"/>
          </p:cNvSpPr>
          <p:nvPr>
            <p:ph type="title"/>
          </p:nvPr>
        </p:nvSpPr>
        <p:spPr/>
        <p:txBody>
          <a:bodyPr/>
          <a:lstStyle/>
          <a:p>
            <a:r>
              <a:rPr lang="de-DE" sz="2100" i="1" dirty="0" smtClean="0"/>
              <a:t>Rechtsdurchsetzung IX</a:t>
            </a:r>
            <a:endParaRPr lang="tr-TR" sz="2100" i="1" dirty="0"/>
          </a:p>
        </p:txBody>
      </p:sp>
      <p:graphicFrame>
        <p:nvGraphicFramePr>
          <p:cNvPr id="8" name="Inhaltsplatzhalter 7"/>
          <p:cNvGraphicFramePr>
            <a:graphicFrameLocks noGrp="1"/>
          </p:cNvGraphicFramePr>
          <p:nvPr>
            <p:ph sz="half" idx="1"/>
            <p:extLst>
              <p:ext uri="{D42A27DB-BD31-4B8C-83A1-F6EECF244321}">
                <p14:modId xmlns:p14="http://schemas.microsoft.com/office/powerpoint/2010/main" val="2626580807"/>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09.04.2013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68</a:t>
            </a:fld>
            <a:endParaRPr lang="de-DE"/>
          </a:p>
        </p:txBody>
      </p:sp>
      <p:sp>
        <p:nvSpPr>
          <p:cNvPr id="5" name="4 Başlık"/>
          <p:cNvSpPr>
            <a:spLocks noGrp="1"/>
          </p:cNvSpPr>
          <p:nvPr>
            <p:ph type="title"/>
          </p:nvPr>
        </p:nvSpPr>
        <p:spPr/>
        <p:txBody>
          <a:bodyPr/>
          <a:lstStyle/>
          <a:p>
            <a:r>
              <a:rPr lang="de-DE" sz="2100" i="1" dirty="0"/>
              <a:t>Rechtsdurchsetzung </a:t>
            </a:r>
            <a:r>
              <a:rPr lang="de-DE" sz="2100" i="1" dirty="0" smtClean="0"/>
              <a:t>X</a:t>
            </a:r>
            <a:endParaRPr lang="tr-TR" sz="2100" i="1"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3150089273"/>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09.04.2013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69</a:t>
            </a:fld>
            <a:endParaRPr lang="de-DE"/>
          </a:p>
        </p:txBody>
      </p:sp>
      <p:sp>
        <p:nvSpPr>
          <p:cNvPr id="5" name="4 Başlık"/>
          <p:cNvSpPr>
            <a:spLocks noGrp="1"/>
          </p:cNvSpPr>
          <p:nvPr>
            <p:ph type="title"/>
          </p:nvPr>
        </p:nvSpPr>
        <p:spPr/>
        <p:txBody>
          <a:bodyPr/>
          <a:lstStyle/>
          <a:p>
            <a:r>
              <a:rPr lang="de-DE" sz="2100" i="1" dirty="0"/>
              <a:t>Rechtsdurchsetzung </a:t>
            </a:r>
            <a:r>
              <a:rPr lang="de-DE" sz="2100" i="1" dirty="0" smtClean="0"/>
              <a:t>XI</a:t>
            </a:r>
            <a:endParaRPr lang="tr-TR" sz="2100" i="1"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3052617217"/>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740443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09.04.2013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7</a:t>
            </a:fld>
            <a:endParaRPr lang="de-DE"/>
          </a:p>
        </p:txBody>
      </p:sp>
      <p:sp>
        <p:nvSpPr>
          <p:cNvPr id="5" name="4 Başlık"/>
          <p:cNvSpPr>
            <a:spLocks noGrp="1"/>
          </p:cNvSpPr>
          <p:nvPr>
            <p:ph type="title"/>
          </p:nvPr>
        </p:nvSpPr>
        <p:spPr/>
        <p:txBody>
          <a:bodyPr/>
          <a:lstStyle/>
          <a:p>
            <a:r>
              <a:rPr lang="de-DE" sz="2100" i="1" dirty="0"/>
              <a:t>Einführung:</a:t>
            </a:r>
            <a:r>
              <a:rPr lang="de-DE" sz="2100" dirty="0"/>
              <a:t> </a:t>
            </a:r>
            <a:r>
              <a:rPr lang="de-DE" sz="2100" b="1" dirty="0" smtClean="0"/>
              <a:t>EU-Beitrittsverhandlungen mit der Türkei</a:t>
            </a:r>
            <a:endParaRPr lang="tr-TR" sz="2100" b="1"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1960758186"/>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09.04.2013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70</a:t>
            </a:fld>
            <a:endParaRPr lang="de-DE"/>
          </a:p>
        </p:txBody>
      </p:sp>
      <p:sp>
        <p:nvSpPr>
          <p:cNvPr id="5" name="4 Başlık"/>
          <p:cNvSpPr>
            <a:spLocks noGrp="1"/>
          </p:cNvSpPr>
          <p:nvPr>
            <p:ph type="title"/>
          </p:nvPr>
        </p:nvSpPr>
        <p:spPr/>
        <p:txBody>
          <a:bodyPr/>
          <a:lstStyle/>
          <a:p>
            <a:r>
              <a:rPr lang="de-DE" sz="2100" dirty="0"/>
              <a:t>Rechtsdurchsetzung </a:t>
            </a:r>
            <a:r>
              <a:rPr lang="de-DE" sz="2100" dirty="0" smtClean="0"/>
              <a:t>XII</a:t>
            </a:r>
            <a:endParaRPr lang="tr-TR" sz="2100"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121417233"/>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09.04.2013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71</a:t>
            </a:fld>
            <a:endParaRPr lang="de-DE"/>
          </a:p>
        </p:txBody>
      </p:sp>
      <p:sp>
        <p:nvSpPr>
          <p:cNvPr id="5" name="4 Başlık"/>
          <p:cNvSpPr>
            <a:spLocks noGrp="1"/>
          </p:cNvSpPr>
          <p:nvPr>
            <p:ph type="title"/>
          </p:nvPr>
        </p:nvSpPr>
        <p:spPr/>
        <p:txBody>
          <a:bodyPr/>
          <a:lstStyle/>
          <a:p>
            <a:r>
              <a:rPr lang="de-DE" sz="2100" i="1" dirty="0"/>
              <a:t>Rechtsdurchsetzung </a:t>
            </a:r>
            <a:r>
              <a:rPr lang="de-DE" sz="2100" i="1" dirty="0" smtClean="0"/>
              <a:t>XIII</a:t>
            </a:r>
            <a:endParaRPr lang="tr-TR" sz="2100" i="1" dirty="0"/>
          </a:p>
        </p:txBody>
      </p:sp>
      <p:graphicFrame>
        <p:nvGraphicFramePr>
          <p:cNvPr id="8" name="Inhaltsplatzhalter 7"/>
          <p:cNvGraphicFramePr>
            <a:graphicFrameLocks noGrp="1"/>
          </p:cNvGraphicFramePr>
          <p:nvPr>
            <p:ph sz="half" idx="1"/>
            <p:extLst>
              <p:ext uri="{D42A27DB-BD31-4B8C-83A1-F6EECF244321}">
                <p14:modId xmlns:p14="http://schemas.microsoft.com/office/powerpoint/2010/main" val="594314071"/>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09.04.2013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72</a:t>
            </a:fld>
            <a:endParaRPr lang="de-DE"/>
          </a:p>
        </p:txBody>
      </p:sp>
      <p:sp>
        <p:nvSpPr>
          <p:cNvPr id="5" name="4 Başlık"/>
          <p:cNvSpPr>
            <a:spLocks noGrp="1"/>
          </p:cNvSpPr>
          <p:nvPr>
            <p:ph type="title"/>
          </p:nvPr>
        </p:nvSpPr>
        <p:spPr/>
        <p:txBody>
          <a:bodyPr/>
          <a:lstStyle/>
          <a:p>
            <a:r>
              <a:rPr lang="de-DE" sz="2100" i="1" dirty="0"/>
              <a:t>Rechtsdurchsetzung </a:t>
            </a:r>
            <a:r>
              <a:rPr lang="de-DE" sz="2100" i="1" dirty="0" smtClean="0"/>
              <a:t>XIV</a:t>
            </a:r>
            <a:endParaRPr lang="tr-TR" sz="2100" i="1"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1155002002"/>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09.04.2013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73</a:t>
            </a:fld>
            <a:endParaRPr lang="de-DE"/>
          </a:p>
        </p:txBody>
      </p:sp>
      <p:sp>
        <p:nvSpPr>
          <p:cNvPr id="5" name="4 Başlık"/>
          <p:cNvSpPr>
            <a:spLocks noGrp="1"/>
          </p:cNvSpPr>
          <p:nvPr>
            <p:ph type="title"/>
          </p:nvPr>
        </p:nvSpPr>
        <p:spPr/>
        <p:txBody>
          <a:bodyPr/>
          <a:lstStyle/>
          <a:p>
            <a:r>
              <a:rPr lang="de-DE" sz="2100" i="1" dirty="0"/>
              <a:t>Rechtsdurchsetzung </a:t>
            </a:r>
            <a:r>
              <a:rPr lang="de-DE" sz="2100" i="1" dirty="0" smtClean="0"/>
              <a:t>XV</a:t>
            </a:r>
            <a:endParaRPr lang="tr-TR" sz="2100" i="1"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3628559448"/>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09.04.2013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74</a:t>
            </a:fld>
            <a:endParaRPr lang="de-DE"/>
          </a:p>
        </p:txBody>
      </p:sp>
      <p:sp>
        <p:nvSpPr>
          <p:cNvPr id="5" name="4 Başlık"/>
          <p:cNvSpPr>
            <a:spLocks noGrp="1"/>
          </p:cNvSpPr>
          <p:nvPr>
            <p:ph type="title"/>
          </p:nvPr>
        </p:nvSpPr>
        <p:spPr/>
        <p:txBody>
          <a:bodyPr/>
          <a:lstStyle/>
          <a:p>
            <a:r>
              <a:rPr lang="de-DE" dirty="0"/>
              <a:t>Rechtsdurchsetzung </a:t>
            </a:r>
            <a:r>
              <a:rPr lang="de-DE" dirty="0" smtClean="0"/>
              <a:t>XVI</a:t>
            </a:r>
            <a:endParaRPr lang="tr-TR"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3205052293"/>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09.04.2013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75</a:t>
            </a:fld>
            <a:endParaRPr lang="de-DE"/>
          </a:p>
        </p:txBody>
      </p:sp>
      <p:sp>
        <p:nvSpPr>
          <p:cNvPr id="5" name="4 Başlık"/>
          <p:cNvSpPr>
            <a:spLocks noGrp="1"/>
          </p:cNvSpPr>
          <p:nvPr>
            <p:ph type="title"/>
          </p:nvPr>
        </p:nvSpPr>
        <p:spPr/>
        <p:txBody>
          <a:bodyPr/>
          <a:lstStyle/>
          <a:p>
            <a:r>
              <a:rPr lang="de-DE" dirty="0"/>
              <a:t>Rechtsdurchsetzung </a:t>
            </a:r>
            <a:r>
              <a:rPr lang="de-DE" dirty="0" smtClean="0"/>
              <a:t>XVII</a:t>
            </a:r>
            <a:endParaRPr lang="tr-TR"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2002285977"/>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09.04.2013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76</a:t>
            </a:fld>
            <a:endParaRPr lang="de-DE"/>
          </a:p>
        </p:txBody>
      </p:sp>
      <p:sp>
        <p:nvSpPr>
          <p:cNvPr id="5" name="4 Başlık"/>
          <p:cNvSpPr>
            <a:spLocks noGrp="1"/>
          </p:cNvSpPr>
          <p:nvPr>
            <p:ph type="title"/>
          </p:nvPr>
        </p:nvSpPr>
        <p:spPr/>
        <p:txBody>
          <a:bodyPr/>
          <a:lstStyle/>
          <a:p>
            <a:r>
              <a:rPr lang="de-DE" dirty="0"/>
              <a:t>Rechtsdurchsetzung </a:t>
            </a:r>
            <a:r>
              <a:rPr lang="de-DE" dirty="0" smtClean="0"/>
              <a:t>XVIII</a:t>
            </a:r>
            <a:endParaRPr lang="tr-TR"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2255653080"/>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09.04.2013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77</a:t>
            </a:fld>
            <a:endParaRPr lang="de-DE"/>
          </a:p>
        </p:txBody>
      </p:sp>
      <p:sp>
        <p:nvSpPr>
          <p:cNvPr id="5" name="4 Başlık"/>
          <p:cNvSpPr>
            <a:spLocks noGrp="1"/>
          </p:cNvSpPr>
          <p:nvPr>
            <p:ph type="title"/>
          </p:nvPr>
        </p:nvSpPr>
        <p:spPr/>
        <p:txBody>
          <a:bodyPr/>
          <a:lstStyle/>
          <a:p>
            <a:r>
              <a:rPr lang="de-DE" sz="2100" i="1" dirty="0"/>
              <a:t>Rechtsdurchsetzung </a:t>
            </a:r>
            <a:r>
              <a:rPr lang="de-DE" sz="2100" i="1" dirty="0" smtClean="0"/>
              <a:t>XIX</a:t>
            </a:r>
            <a:endParaRPr lang="tr-TR" sz="2100" i="1"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1284620793"/>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85381675"/>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09.04.2013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78</a:t>
            </a:fld>
            <a:endParaRPr lang="de-DE"/>
          </a:p>
        </p:txBody>
      </p:sp>
      <p:sp>
        <p:nvSpPr>
          <p:cNvPr id="5" name="4 Başlık"/>
          <p:cNvSpPr>
            <a:spLocks noGrp="1"/>
          </p:cNvSpPr>
          <p:nvPr>
            <p:ph type="title"/>
          </p:nvPr>
        </p:nvSpPr>
        <p:spPr/>
        <p:txBody>
          <a:bodyPr/>
          <a:lstStyle/>
          <a:p>
            <a:r>
              <a:rPr lang="de-DE" sz="2100" i="1" dirty="0"/>
              <a:t>Rechtsdurchsetzung </a:t>
            </a:r>
            <a:r>
              <a:rPr lang="de-DE" sz="2100" i="1" dirty="0" smtClean="0"/>
              <a:t>XX</a:t>
            </a:r>
            <a:endParaRPr lang="tr-TR" sz="2100" i="1" dirty="0"/>
          </a:p>
        </p:txBody>
      </p:sp>
      <p:graphicFrame>
        <p:nvGraphicFramePr>
          <p:cNvPr id="7" name="Inhaltsplatzhalter 6"/>
          <p:cNvGraphicFramePr>
            <a:graphicFrameLocks noGrp="1"/>
          </p:cNvGraphicFramePr>
          <p:nvPr>
            <p:ph sz="half" idx="1"/>
            <p:extLst>
              <p:ext uri="{D42A27DB-BD31-4B8C-83A1-F6EECF244321}">
                <p14:modId xmlns:p14="http://schemas.microsoft.com/office/powerpoint/2010/main" val="2462386349"/>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71733038"/>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09.04.2013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79</a:t>
            </a:fld>
            <a:endParaRPr lang="de-DE"/>
          </a:p>
        </p:txBody>
      </p:sp>
      <p:sp>
        <p:nvSpPr>
          <p:cNvPr id="5" name="4 Başlık"/>
          <p:cNvSpPr>
            <a:spLocks noGrp="1"/>
          </p:cNvSpPr>
          <p:nvPr>
            <p:ph type="title"/>
          </p:nvPr>
        </p:nvSpPr>
        <p:spPr/>
        <p:txBody>
          <a:bodyPr/>
          <a:lstStyle/>
          <a:p>
            <a:endParaRPr lang="tr-TR" dirty="0"/>
          </a:p>
        </p:txBody>
      </p:sp>
      <p:sp>
        <p:nvSpPr>
          <p:cNvPr id="6" name="5 İçerik Yer Tutucusu"/>
          <p:cNvSpPr>
            <a:spLocks noGrp="1"/>
          </p:cNvSpPr>
          <p:nvPr>
            <p:ph sz="half" idx="1"/>
          </p:nvPr>
        </p:nvSpPr>
        <p:spPr/>
        <p:txBody>
          <a:bodyPr/>
          <a:lstStyle/>
          <a:p>
            <a:endParaRPr lang="de-DE" b="1" dirty="0" smtClean="0"/>
          </a:p>
          <a:p>
            <a:endParaRPr lang="de-DE" b="1" dirty="0"/>
          </a:p>
          <a:p>
            <a:pPr marL="0" indent="0" algn="ctr">
              <a:buNone/>
            </a:pPr>
            <a:r>
              <a:rPr lang="de-DE" sz="2600" b="1" dirty="0" smtClean="0">
                <a:solidFill>
                  <a:srgbClr val="7E161A"/>
                </a:solidFill>
              </a:rPr>
              <a:t>Vielen Dank für </a:t>
            </a:r>
          </a:p>
          <a:p>
            <a:pPr marL="0" indent="0" algn="ctr">
              <a:buNone/>
            </a:pPr>
            <a:endParaRPr lang="de-DE" sz="2600" b="1" dirty="0" smtClean="0">
              <a:solidFill>
                <a:srgbClr val="7E161A"/>
              </a:solidFill>
            </a:endParaRPr>
          </a:p>
          <a:p>
            <a:pPr marL="0" indent="0" algn="ctr">
              <a:buNone/>
            </a:pPr>
            <a:r>
              <a:rPr lang="de-DE" sz="2600" b="1" dirty="0" smtClean="0">
                <a:solidFill>
                  <a:srgbClr val="7E161A"/>
                </a:solidFill>
              </a:rPr>
              <a:t>Ihre Aufmerksamkeit!</a:t>
            </a:r>
            <a:endParaRPr lang="tr-TR" sz="2600" b="1" dirty="0">
              <a:solidFill>
                <a:srgbClr val="7E161A"/>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09.04.2013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8</a:t>
            </a:fld>
            <a:endParaRPr lang="de-DE"/>
          </a:p>
        </p:txBody>
      </p:sp>
      <p:sp>
        <p:nvSpPr>
          <p:cNvPr id="5" name="4 Başlık"/>
          <p:cNvSpPr>
            <a:spLocks noGrp="1"/>
          </p:cNvSpPr>
          <p:nvPr>
            <p:ph type="title"/>
          </p:nvPr>
        </p:nvSpPr>
        <p:spPr/>
        <p:txBody>
          <a:bodyPr/>
          <a:lstStyle/>
          <a:p>
            <a:r>
              <a:rPr lang="de-DE" sz="2100" i="1" dirty="0"/>
              <a:t>Einführung:</a:t>
            </a:r>
            <a:r>
              <a:rPr lang="de-DE" sz="2100" dirty="0"/>
              <a:t> Europäische </a:t>
            </a:r>
            <a:r>
              <a:rPr lang="de-DE" sz="2100" dirty="0" smtClean="0"/>
              <a:t>Zollunion mit der Türkei</a:t>
            </a:r>
            <a:endParaRPr lang="tr-TR" sz="2100" dirty="0"/>
          </a:p>
        </p:txBody>
      </p:sp>
      <p:graphicFrame>
        <p:nvGraphicFramePr>
          <p:cNvPr id="8" name="Inhaltsplatzhalter 7"/>
          <p:cNvGraphicFramePr>
            <a:graphicFrameLocks noGrp="1"/>
          </p:cNvGraphicFramePr>
          <p:nvPr>
            <p:ph sz="half" idx="1"/>
            <p:extLst>
              <p:ext uri="{D42A27DB-BD31-4B8C-83A1-F6EECF244321}">
                <p14:modId xmlns:p14="http://schemas.microsoft.com/office/powerpoint/2010/main" val="779610605"/>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3DEAEF-1637-4FDA-BE0C-BD65E5165450}" type="datetime1">
              <a:rPr lang="de-DE" smtClean="0"/>
              <a:pPr/>
              <a:t>09.04.2013</a:t>
            </a:fld>
            <a:endParaRPr lang="de-DE"/>
          </a:p>
        </p:txBody>
      </p:sp>
      <p:sp>
        <p:nvSpPr>
          <p:cNvPr id="3" name="2 Altbilgi Yer Tutucusu"/>
          <p:cNvSpPr>
            <a:spLocks noGrp="1"/>
          </p:cNvSpPr>
          <p:nvPr>
            <p:ph type="ftr" sz="quarter" idx="11"/>
          </p:nvPr>
        </p:nvSpPr>
        <p:spPr/>
        <p:txBody>
          <a:bodyPr/>
          <a:lstStyle/>
          <a:p>
            <a:r>
              <a:rPr lang="de-DE" smtClean="0"/>
              <a:t>www.gencer-coll.eu</a:t>
            </a:r>
            <a:endParaRPr lang="de-DE" dirty="0"/>
          </a:p>
        </p:txBody>
      </p:sp>
      <p:sp>
        <p:nvSpPr>
          <p:cNvPr id="4" name="3 Slayt Numarası Yer Tutucusu"/>
          <p:cNvSpPr>
            <a:spLocks noGrp="1"/>
          </p:cNvSpPr>
          <p:nvPr>
            <p:ph type="sldNum" sz="quarter" idx="12"/>
          </p:nvPr>
        </p:nvSpPr>
        <p:spPr/>
        <p:txBody>
          <a:bodyPr/>
          <a:lstStyle/>
          <a:p>
            <a:fld id="{BEE2948E-B6F3-4081-9C2A-A2641D91FEA7}" type="slidenum">
              <a:rPr lang="de-DE" smtClean="0"/>
              <a:pPr/>
              <a:t>9</a:t>
            </a:fld>
            <a:endParaRPr lang="de-DE"/>
          </a:p>
        </p:txBody>
      </p:sp>
      <p:sp>
        <p:nvSpPr>
          <p:cNvPr id="5" name="4 Başlık"/>
          <p:cNvSpPr>
            <a:spLocks noGrp="1"/>
          </p:cNvSpPr>
          <p:nvPr>
            <p:ph type="title"/>
          </p:nvPr>
        </p:nvSpPr>
        <p:spPr/>
        <p:txBody>
          <a:bodyPr/>
          <a:lstStyle/>
          <a:p>
            <a:r>
              <a:rPr lang="de-DE" sz="2100" b="1" i="1" dirty="0" smtClean="0"/>
              <a:t>Grundlagen des türkischen Rechts I</a:t>
            </a:r>
            <a:endParaRPr lang="tr-TR" sz="2100" b="1" i="1" dirty="0"/>
          </a:p>
        </p:txBody>
      </p:sp>
      <p:graphicFrame>
        <p:nvGraphicFramePr>
          <p:cNvPr id="9" name="Inhaltsplatzhalter 8"/>
          <p:cNvGraphicFramePr>
            <a:graphicFrameLocks noGrp="1"/>
          </p:cNvGraphicFramePr>
          <p:nvPr>
            <p:ph sz="half" idx="1"/>
            <p:extLst>
              <p:ext uri="{D42A27DB-BD31-4B8C-83A1-F6EECF244321}">
                <p14:modId xmlns:p14="http://schemas.microsoft.com/office/powerpoint/2010/main" val="1185032106"/>
              </p:ext>
            </p:extLst>
          </p:nvPr>
        </p:nvGraphicFramePr>
        <p:xfrm>
          <a:off x="251518" y="1988840"/>
          <a:ext cx="720080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Larissa-Design">
  <a:themeElements>
    <a:clrScheme name="Benutzerdefiniert 1">
      <a:dk1>
        <a:srgbClr val="353330"/>
      </a:dk1>
      <a:lt1>
        <a:srgbClr val="F9F4E6"/>
      </a:lt1>
      <a:dk2>
        <a:srgbClr val="353330"/>
      </a:dk2>
      <a:lt2>
        <a:srgbClr val="F2ECE0"/>
      </a:lt2>
      <a:accent1>
        <a:srgbClr val="761617"/>
      </a:accent1>
      <a:accent2>
        <a:srgbClr val="00B0F0"/>
      </a:accent2>
      <a:accent3>
        <a:srgbClr val="92D050"/>
      </a:accent3>
      <a:accent4>
        <a:srgbClr val="FFC000"/>
      </a:accent4>
      <a:accent5>
        <a:srgbClr val="7030A0"/>
      </a:accent5>
      <a:accent6>
        <a:srgbClr val="002060"/>
      </a:accent6>
      <a:hlink>
        <a:srgbClr val="002060"/>
      </a:hlink>
      <a:folHlink>
        <a:srgbClr val="002060"/>
      </a:folHlink>
    </a:clrScheme>
    <a:fontScheme name="gc_text">
      <a:majorFont>
        <a:latin typeface="TurkishHlv"/>
        <a:ea typeface=""/>
        <a:cs typeface=""/>
      </a:majorFont>
      <a:minorFont>
        <a:latin typeface="TurkishHlv"/>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5105</Words>
  <Application>Microsoft Office PowerPoint</Application>
  <PresentationFormat>Bildschirmpräsentation (4:3)</PresentationFormat>
  <Paragraphs>628</Paragraphs>
  <Slides>79</Slides>
  <Notes>0</Notes>
  <HiddenSlides>0</HiddenSlides>
  <MMClips>0</MMClips>
  <ScaleCrop>false</ScaleCrop>
  <HeadingPairs>
    <vt:vector size="4" baseType="variant">
      <vt:variant>
        <vt:lpstr>Design</vt:lpstr>
      </vt:variant>
      <vt:variant>
        <vt:i4>1</vt:i4>
      </vt:variant>
      <vt:variant>
        <vt:lpstr>Folientitel</vt:lpstr>
      </vt:variant>
      <vt:variant>
        <vt:i4>79</vt:i4>
      </vt:variant>
    </vt:vector>
  </HeadingPairs>
  <TitlesOfParts>
    <vt:vector size="80" baseType="lpstr">
      <vt:lpstr>Larissa-Design</vt:lpstr>
      <vt:lpstr>Niederlassung deutscher Unternehmen in der Türkei  </vt:lpstr>
      <vt:lpstr>Kulturelle Einflussfaktoren beim Markteintritt:  Interkulturelle Kompetenz als Schlüssel zum Erfolg</vt:lpstr>
      <vt:lpstr>Werbefilm „Invest in Turkey“ (www.invest.gov.tr)   http://www.youtube.com/watch?v=_X74_1i2ZKY  </vt:lpstr>
      <vt:lpstr>Einführung: Türkische Wirtschaft I </vt:lpstr>
      <vt:lpstr>Einführung: Türkische Wirtschaft II</vt:lpstr>
      <vt:lpstr>Einführung: Türkische Wirtschaft III </vt:lpstr>
      <vt:lpstr>Einführung: EU-Beitrittsverhandlungen mit der Türkei</vt:lpstr>
      <vt:lpstr>Einführung: Europäische Zollunion mit der Türkei</vt:lpstr>
      <vt:lpstr>Grundlagen des türkischen Rechts I</vt:lpstr>
      <vt:lpstr>Grundlagen türkischen Rechts II: Investitionen  </vt:lpstr>
      <vt:lpstr>Grundlagen türkischen Rechts III: Investitionen II</vt:lpstr>
      <vt:lpstr>Grundlagen türkischen Rechts IV: Investitionen III</vt:lpstr>
      <vt:lpstr>Grundlagen türkischen Rechts V: Investitionen IV</vt:lpstr>
      <vt:lpstr>Grundlagen türkischen Rechts VI: Investitionen V</vt:lpstr>
      <vt:lpstr>Grundlagen türkischen Rechts VII: Investitionen VI</vt:lpstr>
      <vt:lpstr>Grundlagen türkischen Rechts VIII: Investitionen VII</vt:lpstr>
      <vt:lpstr>Grundlagen türkischen Rechts IX: Investitionen VIII</vt:lpstr>
      <vt:lpstr>Grundlagen türkischen Rechts X: Investitionen IX</vt:lpstr>
      <vt:lpstr>Grundlagen türkischen Rechts XI: Investitionen X</vt:lpstr>
      <vt:lpstr>Grundlagen türkischen Rechts XII: Investitionen XI</vt:lpstr>
      <vt:lpstr>Grundlagen türkischen Rechts XIII: Investitionen XII</vt:lpstr>
      <vt:lpstr>Interkulturelle Kompetenz I </vt:lpstr>
      <vt:lpstr>Interkulturelle Kompetenz III</vt:lpstr>
      <vt:lpstr>Interkulturelle Kompetenz IV</vt:lpstr>
      <vt:lpstr>Interkulturelle Kompetenz V  </vt:lpstr>
      <vt:lpstr>Interkulturelle Kompetenz VI</vt:lpstr>
      <vt:lpstr>Interkulturelle Kompetenz VII</vt:lpstr>
      <vt:lpstr>Interkulturelle Kompetenz XIII</vt:lpstr>
      <vt:lpstr>Interkulturelle Kompetenz IX</vt:lpstr>
      <vt:lpstr>Interkulturelle Kompetenz X</vt:lpstr>
      <vt:lpstr>Interkulturelle Kompetenz XI</vt:lpstr>
      <vt:lpstr>Interkulturelle Kompetenz XII</vt:lpstr>
      <vt:lpstr>Interkulturelle Kompetenz XIII</vt:lpstr>
      <vt:lpstr>Interkulturelle Kompetenz XIV</vt:lpstr>
      <vt:lpstr>Interkulturelle Kompetenz XV</vt:lpstr>
      <vt:lpstr>Interkulturelle Kompetenz XVI</vt:lpstr>
      <vt:lpstr>Interkulturelle Kompetenz XVII</vt:lpstr>
      <vt:lpstr>Interkulturelle Kompetenz XVIII</vt:lpstr>
      <vt:lpstr>Interkulturelle Kompetenz XIX</vt:lpstr>
      <vt:lpstr>Interkulturelle Kompetenz XX</vt:lpstr>
      <vt:lpstr>Interkulturelle Kompetenz XXI</vt:lpstr>
      <vt:lpstr>Interkulturelle Kompetenz XXII</vt:lpstr>
      <vt:lpstr>Interkulturelle Kompetenz XXIII</vt:lpstr>
      <vt:lpstr>Interkulturelle Kompetenz XXIV</vt:lpstr>
      <vt:lpstr>Interkulturelle Kompetenz XXVI</vt:lpstr>
      <vt:lpstr>Interkulturelle Kompetenz XXVII</vt:lpstr>
      <vt:lpstr>Interkulturelle Kompetenz XXIII</vt:lpstr>
      <vt:lpstr>Interkulturelle Kompetenz XXIX</vt:lpstr>
      <vt:lpstr>Interkulturelle Kompetenz XXX</vt:lpstr>
      <vt:lpstr>Interkulturelle Kompetenz XXXI</vt:lpstr>
      <vt:lpstr>Interkulturelle Kompetenz XXXII</vt:lpstr>
      <vt:lpstr>Interkulturelle Kompetenz XXXIII</vt:lpstr>
      <vt:lpstr>Interkulturelle Kompetenz XXXIV</vt:lpstr>
      <vt:lpstr>Interkulturelle Kompetenz XXXV</vt:lpstr>
      <vt:lpstr>Interkulturelle Kompetenz XXXVI</vt:lpstr>
      <vt:lpstr>Interkulturelle Kompetenz XXXVII</vt:lpstr>
      <vt:lpstr>Besondere Regelungen B - I</vt:lpstr>
      <vt:lpstr>Besondere Regelungen B - II</vt:lpstr>
      <vt:lpstr>Rechtsdurchsetzung I</vt:lpstr>
      <vt:lpstr>Rechtsdurchsetzung II</vt:lpstr>
      <vt:lpstr>Rechtsdurchsetzung III</vt:lpstr>
      <vt:lpstr>Rechtsdurchsetzung IV</vt:lpstr>
      <vt:lpstr>Rechtsdurchsetzung V</vt:lpstr>
      <vt:lpstr>Rechtsdurchsetzung VI</vt:lpstr>
      <vt:lpstr>Rechtsdurchsetzung VII</vt:lpstr>
      <vt:lpstr>Rechtsdurchsetzung VIII</vt:lpstr>
      <vt:lpstr>Rechtsdurchsetzung IX</vt:lpstr>
      <vt:lpstr>Rechtsdurchsetzung X</vt:lpstr>
      <vt:lpstr>Rechtsdurchsetzung XI</vt:lpstr>
      <vt:lpstr>Rechtsdurchsetzung XII</vt:lpstr>
      <vt:lpstr>Rechtsdurchsetzung XIII</vt:lpstr>
      <vt:lpstr>Rechtsdurchsetzung XIV</vt:lpstr>
      <vt:lpstr>Rechtsdurchsetzung XV</vt:lpstr>
      <vt:lpstr>Rechtsdurchsetzung XVI</vt:lpstr>
      <vt:lpstr>Rechtsdurchsetzung XVII</vt:lpstr>
      <vt:lpstr>Rechtsdurchsetzung XVIII</vt:lpstr>
      <vt:lpstr>Rechtsdurchsetzung XIX</vt:lpstr>
      <vt:lpstr>Rechtsdurchsetzung XX</vt:lpstr>
      <vt:lpstr>PowerPoint-Präsentation</vt:lpstr>
    </vt:vector>
  </TitlesOfParts>
  <Company>Frost-RL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vicky</dc:creator>
  <cp:lastModifiedBy>Simon Pannarale</cp:lastModifiedBy>
  <cp:revision>636</cp:revision>
  <dcterms:created xsi:type="dcterms:W3CDTF">2011-12-06T09:48:56Z</dcterms:created>
  <dcterms:modified xsi:type="dcterms:W3CDTF">2013-04-09T15:47:03Z</dcterms:modified>
</cp:coreProperties>
</file>